
<file path=[Content_Types].xml><?xml version="1.0" encoding="utf-8"?>
<Types xmlns="http://schemas.openxmlformats.org/package/2006/content-types">
  <Default Extension="fntdata" ContentType="application/x-fontdata"/>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9" r:id="rId1"/>
  </p:sldMasterIdLst>
  <p:notesMasterIdLst>
    <p:notesMasterId r:id="rId20"/>
  </p:notesMasterIdLst>
  <p:sldIdLst>
    <p:sldId id="322" r:id="rId2"/>
    <p:sldId id="299" r:id="rId3"/>
    <p:sldId id="347" r:id="rId4"/>
    <p:sldId id="348" r:id="rId5"/>
    <p:sldId id="349" r:id="rId6"/>
    <p:sldId id="350" r:id="rId7"/>
    <p:sldId id="352" r:id="rId8"/>
    <p:sldId id="353" r:id="rId9"/>
    <p:sldId id="355" r:id="rId10"/>
    <p:sldId id="354" r:id="rId11"/>
    <p:sldId id="356" r:id="rId12"/>
    <p:sldId id="357" r:id="rId13"/>
    <p:sldId id="358" r:id="rId14"/>
    <p:sldId id="359" r:id="rId15"/>
    <p:sldId id="360" r:id="rId16"/>
    <p:sldId id="362" r:id="rId17"/>
    <p:sldId id="363" r:id="rId18"/>
    <p:sldId id="364" r:id="rId19"/>
  </p:sldIdLst>
  <p:sldSz cx="9144000" cy="5143500" type="screen16x9"/>
  <p:notesSz cx="6858000" cy="9144000"/>
  <p:embeddedFontLst>
    <p:embeddedFont>
      <p:font typeface="Catamaran" panose="020B0604020202020204" charset="0"/>
      <p:regular r:id="rId21"/>
      <p:bold r:id="rId22"/>
    </p:embeddedFont>
    <p:embeddedFont>
      <p:font typeface="Staatliches" pitchFamily="2" charset="0"/>
      <p:regular r:id="rId23"/>
    </p:embeddedFont>
    <p:embeddedFont>
      <p:font typeface="Titan One" panose="020B0604020202020204" charset="0"/>
      <p:regular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6419390-9F85-4C64-B812-83B8214D27CA}">
  <a:tblStyle styleId="{66419390-9F85-4C64-B812-83B8214D27C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54" y="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5687677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11540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9"/>
        <p:cNvGrpSpPr/>
        <p:nvPr/>
      </p:nvGrpSpPr>
      <p:grpSpPr>
        <a:xfrm>
          <a:off x="0" y="0"/>
          <a:ext cx="0" cy="0"/>
          <a:chOff x="0" y="0"/>
          <a:chExt cx="0" cy="0"/>
        </a:xfrm>
      </p:grpSpPr>
      <p:grpSp>
        <p:nvGrpSpPr>
          <p:cNvPr id="50" name="Google Shape;50;p5"/>
          <p:cNvGrpSpPr/>
          <p:nvPr/>
        </p:nvGrpSpPr>
        <p:grpSpPr>
          <a:xfrm>
            <a:off x="-13175" y="-29224"/>
            <a:ext cx="9207000" cy="5211993"/>
            <a:chOff x="-13175" y="-68739"/>
            <a:chExt cx="9207000" cy="5211993"/>
          </a:xfrm>
        </p:grpSpPr>
        <p:sp>
          <p:nvSpPr>
            <p:cNvPr id="51" name="Google Shape;51;p5"/>
            <p:cNvSpPr/>
            <p:nvPr/>
          </p:nvSpPr>
          <p:spPr>
            <a:xfrm>
              <a:off x="-13175" y="1255750"/>
              <a:ext cx="9207000" cy="1315800"/>
            </a:xfrm>
            <a:prstGeom prst="rect">
              <a:avLst/>
            </a:prstGeom>
            <a:solidFill>
              <a:srgbClr val="E7F4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5"/>
            <p:cNvSpPr/>
            <p:nvPr/>
          </p:nvSpPr>
          <p:spPr>
            <a:xfrm>
              <a:off x="-13175" y="2541570"/>
              <a:ext cx="9207000" cy="1315800"/>
            </a:xfrm>
            <a:prstGeom prst="rect">
              <a:avLst/>
            </a:prstGeom>
            <a:solidFill>
              <a:srgbClr val="DBF0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5"/>
            <p:cNvSpPr/>
            <p:nvPr/>
          </p:nvSpPr>
          <p:spPr>
            <a:xfrm>
              <a:off x="-13175" y="3827454"/>
              <a:ext cx="9207000" cy="1315800"/>
            </a:xfrm>
            <a:prstGeom prst="rect">
              <a:avLst/>
            </a:prstGeom>
            <a:solidFill>
              <a:srgbClr val="C6EA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5"/>
            <p:cNvSpPr/>
            <p:nvPr/>
          </p:nvSpPr>
          <p:spPr>
            <a:xfrm>
              <a:off x="-13175" y="-68739"/>
              <a:ext cx="9207000" cy="1354500"/>
            </a:xfrm>
            <a:prstGeom prst="rect">
              <a:avLst/>
            </a:prstGeom>
            <a:solidFill>
              <a:srgbClr val="F1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 name="Google Shape;55;p5"/>
          <p:cNvGrpSpPr/>
          <p:nvPr/>
        </p:nvGrpSpPr>
        <p:grpSpPr>
          <a:xfrm>
            <a:off x="1246613" y="540178"/>
            <a:ext cx="7429692" cy="4199282"/>
            <a:chOff x="1246613" y="540178"/>
            <a:chExt cx="7429692" cy="4199282"/>
          </a:xfrm>
        </p:grpSpPr>
        <p:sp>
          <p:nvSpPr>
            <p:cNvPr id="56" name="Google Shape;56;p5"/>
            <p:cNvSpPr/>
            <p:nvPr/>
          </p:nvSpPr>
          <p:spPr>
            <a:xfrm flipH="1">
              <a:off x="1246613" y="4499953"/>
              <a:ext cx="236942" cy="239507"/>
            </a:xfrm>
            <a:custGeom>
              <a:avLst/>
              <a:gdLst/>
              <a:ahLst/>
              <a:cxnLst/>
              <a:rect l="l" t="t" r="r" b="b"/>
              <a:pathLst>
                <a:path w="3695" h="3735" extrusionOk="0">
                  <a:moveTo>
                    <a:pt x="1126" y="0"/>
                  </a:moveTo>
                  <a:lnTo>
                    <a:pt x="1099" y="1313"/>
                  </a:lnTo>
                  <a:lnTo>
                    <a:pt x="1" y="2034"/>
                  </a:lnTo>
                  <a:lnTo>
                    <a:pt x="1240" y="2469"/>
                  </a:lnTo>
                  <a:lnTo>
                    <a:pt x="1587" y="3734"/>
                  </a:lnTo>
                  <a:lnTo>
                    <a:pt x="2382" y="2689"/>
                  </a:lnTo>
                  <a:lnTo>
                    <a:pt x="3695" y="2749"/>
                  </a:lnTo>
                  <a:lnTo>
                    <a:pt x="2943" y="1670"/>
                  </a:lnTo>
                  <a:lnTo>
                    <a:pt x="3408" y="445"/>
                  </a:lnTo>
                  <a:lnTo>
                    <a:pt x="2152" y="822"/>
                  </a:lnTo>
                  <a:lnTo>
                    <a:pt x="11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5"/>
            <p:cNvSpPr/>
            <p:nvPr/>
          </p:nvSpPr>
          <p:spPr>
            <a:xfrm flipH="1">
              <a:off x="8439363" y="2342128"/>
              <a:ext cx="236942" cy="239507"/>
            </a:xfrm>
            <a:custGeom>
              <a:avLst/>
              <a:gdLst/>
              <a:ahLst/>
              <a:cxnLst/>
              <a:rect l="l" t="t" r="r" b="b"/>
              <a:pathLst>
                <a:path w="3695" h="3735" extrusionOk="0">
                  <a:moveTo>
                    <a:pt x="1126" y="0"/>
                  </a:moveTo>
                  <a:lnTo>
                    <a:pt x="1099" y="1313"/>
                  </a:lnTo>
                  <a:lnTo>
                    <a:pt x="1" y="2034"/>
                  </a:lnTo>
                  <a:lnTo>
                    <a:pt x="1240" y="2469"/>
                  </a:lnTo>
                  <a:lnTo>
                    <a:pt x="1587" y="3734"/>
                  </a:lnTo>
                  <a:lnTo>
                    <a:pt x="2382" y="2689"/>
                  </a:lnTo>
                  <a:lnTo>
                    <a:pt x="3695" y="2749"/>
                  </a:lnTo>
                  <a:lnTo>
                    <a:pt x="2943" y="1670"/>
                  </a:lnTo>
                  <a:lnTo>
                    <a:pt x="3408" y="445"/>
                  </a:lnTo>
                  <a:lnTo>
                    <a:pt x="2152" y="822"/>
                  </a:lnTo>
                  <a:lnTo>
                    <a:pt x="11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5"/>
            <p:cNvSpPr/>
            <p:nvPr/>
          </p:nvSpPr>
          <p:spPr>
            <a:xfrm flipH="1">
              <a:off x="2753013" y="540178"/>
              <a:ext cx="236942" cy="239507"/>
            </a:xfrm>
            <a:custGeom>
              <a:avLst/>
              <a:gdLst/>
              <a:ahLst/>
              <a:cxnLst/>
              <a:rect l="l" t="t" r="r" b="b"/>
              <a:pathLst>
                <a:path w="3695" h="3735" extrusionOk="0">
                  <a:moveTo>
                    <a:pt x="1126" y="0"/>
                  </a:moveTo>
                  <a:lnTo>
                    <a:pt x="1099" y="1313"/>
                  </a:lnTo>
                  <a:lnTo>
                    <a:pt x="1" y="2034"/>
                  </a:lnTo>
                  <a:lnTo>
                    <a:pt x="1240" y="2469"/>
                  </a:lnTo>
                  <a:lnTo>
                    <a:pt x="1587" y="3734"/>
                  </a:lnTo>
                  <a:lnTo>
                    <a:pt x="2382" y="2689"/>
                  </a:lnTo>
                  <a:lnTo>
                    <a:pt x="3695" y="2749"/>
                  </a:lnTo>
                  <a:lnTo>
                    <a:pt x="2943" y="1670"/>
                  </a:lnTo>
                  <a:lnTo>
                    <a:pt x="3408" y="445"/>
                  </a:lnTo>
                  <a:lnTo>
                    <a:pt x="2152" y="822"/>
                  </a:lnTo>
                  <a:lnTo>
                    <a:pt x="11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5"/>
          <p:cNvSpPr/>
          <p:nvPr/>
        </p:nvSpPr>
        <p:spPr>
          <a:xfrm flipH="1">
            <a:off x="2753013" y="540178"/>
            <a:ext cx="236942" cy="239507"/>
          </a:xfrm>
          <a:custGeom>
            <a:avLst/>
            <a:gdLst/>
            <a:ahLst/>
            <a:cxnLst/>
            <a:rect l="l" t="t" r="r" b="b"/>
            <a:pathLst>
              <a:path w="3695" h="3735" extrusionOk="0">
                <a:moveTo>
                  <a:pt x="1126" y="0"/>
                </a:moveTo>
                <a:lnTo>
                  <a:pt x="1099" y="1313"/>
                </a:lnTo>
                <a:lnTo>
                  <a:pt x="1" y="2034"/>
                </a:lnTo>
                <a:lnTo>
                  <a:pt x="1240" y="2469"/>
                </a:lnTo>
                <a:lnTo>
                  <a:pt x="1587" y="3734"/>
                </a:lnTo>
                <a:lnTo>
                  <a:pt x="2382" y="2689"/>
                </a:lnTo>
                <a:lnTo>
                  <a:pt x="3695" y="2749"/>
                </a:lnTo>
                <a:lnTo>
                  <a:pt x="2943" y="1670"/>
                </a:lnTo>
                <a:lnTo>
                  <a:pt x="3408" y="445"/>
                </a:lnTo>
                <a:lnTo>
                  <a:pt x="2152" y="822"/>
                </a:lnTo>
                <a:lnTo>
                  <a:pt x="11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5"/>
          <p:cNvSpPr txBox="1">
            <a:spLocks noGrp="1"/>
          </p:cNvSpPr>
          <p:nvPr>
            <p:ph type="ctrTitle"/>
          </p:nvPr>
        </p:nvSpPr>
        <p:spPr>
          <a:xfrm>
            <a:off x="1347175" y="2581638"/>
            <a:ext cx="2225700" cy="7176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Clr>
                <a:srgbClr val="41294A"/>
              </a:buClr>
              <a:buSzPts val="2400"/>
              <a:buNone/>
              <a:defRPr sz="2400">
                <a:solidFill>
                  <a:srgbClr val="41294A"/>
                </a:solidFill>
              </a:defRPr>
            </a:lvl1pPr>
            <a:lvl2pPr lvl="1" algn="ctr" rtl="0">
              <a:spcBef>
                <a:spcPts val="0"/>
              </a:spcBef>
              <a:spcAft>
                <a:spcPts val="0"/>
              </a:spcAft>
              <a:buClr>
                <a:srgbClr val="41294A"/>
              </a:buClr>
              <a:buSzPts val="2400"/>
              <a:buNone/>
              <a:defRPr sz="2400" b="0">
                <a:solidFill>
                  <a:srgbClr val="41294A"/>
                </a:solidFill>
              </a:defRPr>
            </a:lvl2pPr>
            <a:lvl3pPr lvl="2" algn="ctr" rtl="0">
              <a:spcBef>
                <a:spcPts val="0"/>
              </a:spcBef>
              <a:spcAft>
                <a:spcPts val="0"/>
              </a:spcAft>
              <a:buClr>
                <a:srgbClr val="41294A"/>
              </a:buClr>
              <a:buSzPts val="2400"/>
              <a:buNone/>
              <a:defRPr sz="2400" b="0">
                <a:solidFill>
                  <a:srgbClr val="41294A"/>
                </a:solidFill>
              </a:defRPr>
            </a:lvl3pPr>
            <a:lvl4pPr lvl="3" algn="ctr" rtl="0">
              <a:spcBef>
                <a:spcPts val="0"/>
              </a:spcBef>
              <a:spcAft>
                <a:spcPts val="0"/>
              </a:spcAft>
              <a:buClr>
                <a:srgbClr val="41294A"/>
              </a:buClr>
              <a:buSzPts val="2400"/>
              <a:buNone/>
              <a:defRPr sz="2400" b="0">
                <a:solidFill>
                  <a:srgbClr val="41294A"/>
                </a:solidFill>
              </a:defRPr>
            </a:lvl4pPr>
            <a:lvl5pPr lvl="4" algn="ctr" rtl="0">
              <a:spcBef>
                <a:spcPts val="0"/>
              </a:spcBef>
              <a:spcAft>
                <a:spcPts val="0"/>
              </a:spcAft>
              <a:buClr>
                <a:srgbClr val="41294A"/>
              </a:buClr>
              <a:buSzPts val="2400"/>
              <a:buNone/>
              <a:defRPr sz="2400" b="0">
                <a:solidFill>
                  <a:srgbClr val="41294A"/>
                </a:solidFill>
              </a:defRPr>
            </a:lvl5pPr>
            <a:lvl6pPr lvl="5" algn="ctr" rtl="0">
              <a:spcBef>
                <a:spcPts val="0"/>
              </a:spcBef>
              <a:spcAft>
                <a:spcPts val="0"/>
              </a:spcAft>
              <a:buClr>
                <a:srgbClr val="41294A"/>
              </a:buClr>
              <a:buSzPts val="2400"/>
              <a:buNone/>
              <a:defRPr sz="2400" b="0">
                <a:solidFill>
                  <a:srgbClr val="41294A"/>
                </a:solidFill>
              </a:defRPr>
            </a:lvl6pPr>
            <a:lvl7pPr lvl="6" algn="ctr" rtl="0">
              <a:spcBef>
                <a:spcPts val="0"/>
              </a:spcBef>
              <a:spcAft>
                <a:spcPts val="0"/>
              </a:spcAft>
              <a:buClr>
                <a:srgbClr val="41294A"/>
              </a:buClr>
              <a:buSzPts val="2400"/>
              <a:buNone/>
              <a:defRPr sz="2400" b="0">
                <a:solidFill>
                  <a:srgbClr val="41294A"/>
                </a:solidFill>
              </a:defRPr>
            </a:lvl7pPr>
            <a:lvl8pPr lvl="7" algn="ctr" rtl="0">
              <a:spcBef>
                <a:spcPts val="0"/>
              </a:spcBef>
              <a:spcAft>
                <a:spcPts val="0"/>
              </a:spcAft>
              <a:buClr>
                <a:srgbClr val="41294A"/>
              </a:buClr>
              <a:buSzPts val="2400"/>
              <a:buNone/>
              <a:defRPr sz="2400" b="0">
                <a:solidFill>
                  <a:srgbClr val="41294A"/>
                </a:solidFill>
              </a:defRPr>
            </a:lvl8pPr>
            <a:lvl9pPr lvl="8" algn="ctr" rtl="0">
              <a:spcBef>
                <a:spcPts val="0"/>
              </a:spcBef>
              <a:spcAft>
                <a:spcPts val="0"/>
              </a:spcAft>
              <a:buClr>
                <a:srgbClr val="41294A"/>
              </a:buClr>
              <a:buSzPts val="2400"/>
              <a:buNone/>
              <a:defRPr sz="2400" b="0">
                <a:solidFill>
                  <a:srgbClr val="41294A"/>
                </a:solidFill>
              </a:defRPr>
            </a:lvl9pPr>
          </a:lstStyle>
          <a:p>
            <a:endParaRPr/>
          </a:p>
        </p:txBody>
      </p:sp>
      <p:sp>
        <p:nvSpPr>
          <p:cNvPr id="61" name="Google Shape;61;p5"/>
          <p:cNvSpPr txBox="1">
            <a:spLocks noGrp="1"/>
          </p:cNvSpPr>
          <p:nvPr>
            <p:ph type="subTitle" idx="1"/>
          </p:nvPr>
        </p:nvSpPr>
        <p:spPr>
          <a:xfrm>
            <a:off x="760975" y="3177425"/>
            <a:ext cx="3398100" cy="1035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000"/>
              <a:buNone/>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62" name="Google Shape;62;p5"/>
          <p:cNvSpPr txBox="1">
            <a:spLocks noGrp="1"/>
          </p:cNvSpPr>
          <p:nvPr>
            <p:ph type="ctrTitle" idx="2"/>
          </p:nvPr>
        </p:nvSpPr>
        <p:spPr>
          <a:xfrm>
            <a:off x="5571150" y="2581633"/>
            <a:ext cx="2225700" cy="7176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Clr>
                <a:srgbClr val="41294A"/>
              </a:buClr>
              <a:buSzPts val="2400"/>
              <a:buNone/>
              <a:defRPr sz="2400">
                <a:solidFill>
                  <a:srgbClr val="41294A"/>
                </a:solidFill>
              </a:defRPr>
            </a:lvl1pPr>
            <a:lvl2pPr lvl="1" algn="ctr" rtl="0">
              <a:spcBef>
                <a:spcPts val="0"/>
              </a:spcBef>
              <a:spcAft>
                <a:spcPts val="0"/>
              </a:spcAft>
              <a:buClr>
                <a:srgbClr val="41294A"/>
              </a:buClr>
              <a:buSzPts val="2400"/>
              <a:buNone/>
              <a:defRPr sz="2400" b="0">
                <a:solidFill>
                  <a:srgbClr val="41294A"/>
                </a:solidFill>
              </a:defRPr>
            </a:lvl2pPr>
            <a:lvl3pPr lvl="2" algn="ctr" rtl="0">
              <a:spcBef>
                <a:spcPts val="0"/>
              </a:spcBef>
              <a:spcAft>
                <a:spcPts val="0"/>
              </a:spcAft>
              <a:buClr>
                <a:srgbClr val="41294A"/>
              </a:buClr>
              <a:buSzPts val="2400"/>
              <a:buNone/>
              <a:defRPr sz="2400" b="0">
                <a:solidFill>
                  <a:srgbClr val="41294A"/>
                </a:solidFill>
              </a:defRPr>
            </a:lvl3pPr>
            <a:lvl4pPr lvl="3" algn="ctr" rtl="0">
              <a:spcBef>
                <a:spcPts val="0"/>
              </a:spcBef>
              <a:spcAft>
                <a:spcPts val="0"/>
              </a:spcAft>
              <a:buClr>
                <a:srgbClr val="41294A"/>
              </a:buClr>
              <a:buSzPts val="2400"/>
              <a:buNone/>
              <a:defRPr sz="2400" b="0">
                <a:solidFill>
                  <a:srgbClr val="41294A"/>
                </a:solidFill>
              </a:defRPr>
            </a:lvl4pPr>
            <a:lvl5pPr lvl="4" algn="ctr" rtl="0">
              <a:spcBef>
                <a:spcPts val="0"/>
              </a:spcBef>
              <a:spcAft>
                <a:spcPts val="0"/>
              </a:spcAft>
              <a:buClr>
                <a:srgbClr val="41294A"/>
              </a:buClr>
              <a:buSzPts val="2400"/>
              <a:buNone/>
              <a:defRPr sz="2400" b="0">
                <a:solidFill>
                  <a:srgbClr val="41294A"/>
                </a:solidFill>
              </a:defRPr>
            </a:lvl5pPr>
            <a:lvl6pPr lvl="5" algn="ctr" rtl="0">
              <a:spcBef>
                <a:spcPts val="0"/>
              </a:spcBef>
              <a:spcAft>
                <a:spcPts val="0"/>
              </a:spcAft>
              <a:buClr>
                <a:srgbClr val="41294A"/>
              </a:buClr>
              <a:buSzPts val="2400"/>
              <a:buNone/>
              <a:defRPr sz="2400" b="0">
                <a:solidFill>
                  <a:srgbClr val="41294A"/>
                </a:solidFill>
              </a:defRPr>
            </a:lvl6pPr>
            <a:lvl7pPr lvl="6" algn="ctr" rtl="0">
              <a:spcBef>
                <a:spcPts val="0"/>
              </a:spcBef>
              <a:spcAft>
                <a:spcPts val="0"/>
              </a:spcAft>
              <a:buClr>
                <a:srgbClr val="41294A"/>
              </a:buClr>
              <a:buSzPts val="2400"/>
              <a:buNone/>
              <a:defRPr sz="2400" b="0">
                <a:solidFill>
                  <a:srgbClr val="41294A"/>
                </a:solidFill>
              </a:defRPr>
            </a:lvl7pPr>
            <a:lvl8pPr lvl="7" algn="ctr" rtl="0">
              <a:spcBef>
                <a:spcPts val="0"/>
              </a:spcBef>
              <a:spcAft>
                <a:spcPts val="0"/>
              </a:spcAft>
              <a:buClr>
                <a:srgbClr val="41294A"/>
              </a:buClr>
              <a:buSzPts val="2400"/>
              <a:buNone/>
              <a:defRPr sz="2400" b="0">
                <a:solidFill>
                  <a:srgbClr val="41294A"/>
                </a:solidFill>
              </a:defRPr>
            </a:lvl8pPr>
            <a:lvl9pPr lvl="8" algn="ctr" rtl="0">
              <a:spcBef>
                <a:spcPts val="0"/>
              </a:spcBef>
              <a:spcAft>
                <a:spcPts val="0"/>
              </a:spcAft>
              <a:buClr>
                <a:srgbClr val="41294A"/>
              </a:buClr>
              <a:buSzPts val="2400"/>
              <a:buNone/>
              <a:defRPr sz="2400" b="0">
                <a:solidFill>
                  <a:srgbClr val="41294A"/>
                </a:solidFill>
              </a:defRPr>
            </a:lvl9pPr>
          </a:lstStyle>
          <a:p>
            <a:endParaRPr/>
          </a:p>
        </p:txBody>
      </p:sp>
      <p:sp>
        <p:nvSpPr>
          <p:cNvPr id="63" name="Google Shape;63;p5"/>
          <p:cNvSpPr txBox="1">
            <a:spLocks noGrp="1"/>
          </p:cNvSpPr>
          <p:nvPr>
            <p:ph type="subTitle" idx="3"/>
          </p:nvPr>
        </p:nvSpPr>
        <p:spPr>
          <a:xfrm>
            <a:off x="4984950" y="3177425"/>
            <a:ext cx="3398100" cy="1035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000"/>
              <a:buNone/>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64" name="Google Shape;64;p5"/>
          <p:cNvSpPr txBox="1">
            <a:spLocks noGrp="1"/>
          </p:cNvSpPr>
          <p:nvPr>
            <p:ph type="title" idx="4"/>
          </p:nvPr>
        </p:nvSpPr>
        <p:spPr>
          <a:xfrm>
            <a:off x="726600" y="395375"/>
            <a:ext cx="7684500" cy="4083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2400">
                <a:solidFill>
                  <a:schemeClr val="dk1"/>
                </a:solidFill>
              </a:defRPr>
            </a:lvl1pPr>
            <a:lvl2pPr lvl="1"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2pPr>
            <a:lvl3pPr lvl="2"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3pPr>
            <a:lvl4pPr lvl="3"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4pPr>
            <a:lvl5pPr lvl="4"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5pPr>
            <a:lvl6pPr lvl="5"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6pPr>
            <a:lvl7pPr lvl="6"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7pPr>
            <a:lvl8pPr lvl="7"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8pPr>
            <a:lvl9pPr lvl="8"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olo título" type="titleOnly">
  <p:cSld name="TITLE_ONLY">
    <p:spTree>
      <p:nvGrpSpPr>
        <p:cNvPr id="1" name="Shape 86"/>
        <p:cNvGrpSpPr/>
        <p:nvPr/>
      </p:nvGrpSpPr>
      <p:grpSpPr>
        <a:xfrm>
          <a:off x="0" y="0"/>
          <a:ext cx="0" cy="0"/>
          <a:chOff x="0" y="0"/>
          <a:chExt cx="0" cy="0"/>
        </a:xfrm>
      </p:grpSpPr>
      <p:grpSp>
        <p:nvGrpSpPr>
          <p:cNvPr id="87" name="Google Shape;87;p7"/>
          <p:cNvGrpSpPr/>
          <p:nvPr/>
        </p:nvGrpSpPr>
        <p:grpSpPr>
          <a:xfrm>
            <a:off x="-13175" y="-29224"/>
            <a:ext cx="9207000" cy="5211993"/>
            <a:chOff x="-13175" y="-68739"/>
            <a:chExt cx="9207000" cy="5211993"/>
          </a:xfrm>
        </p:grpSpPr>
        <p:sp>
          <p:nvSpPr>
            <p:cNvPr id="88" name="Google Shape;88;p7"/>
            <p:cNvSpPr/>
            <p:nvPr/>
          </p:nvSpPr>
          <p:spPr>
            <a:xfrm>
              <a:off x="-13175" y="1255750"/>
              <a:ext cx="9207000" cy="1315800"/>
            </a:xfrm>
            <a:prstGeom prst="rect">
              <a:avLst/>
            </a:prstGeom>
            <a:solidFill>
              <a:srgbClr val="E7F4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7"/>
            <p:cNvSpPr/>
            <p:nvPr/>
          </p:nvSpPr>
          <p:spPr>
            <a:xfrm>
              <a:off x="-13175" y="2541570"/>
              <a:ext cx="9207000" cy="1315800"/>
            </a:xfrm>
            <a:prstGeom prst="rect">
              <a:avLst/>
            </a:prstGeom>
            <a:solidFill>
              <a:srgbClr val="DBF0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7"/>
            <p:cNvSpPr/>
            <p:nvPr/>
          </p:nvSpPr>
          <p:spPr>
            <a:xfrm>
              <a:off x="-13175" y="3827454"/>
              <a:ext cx="9207000" cy="1315800"/>
            </a:xfrm>
            <a:prstGeom prst="rect">
              <a:avLst/>
            </a:prstGeom>
            <a:solidFill>
              <a:srgbClr val="C6EA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7"/>
            <p:cNvSpPr/>
            <p:nvPr/>
          </p:nvSpPr>
          <p:spPr>
            <a:xfrm>
              <a:off x="-13175" y="-68739"/>
              <a:ext cx="9207000" cy="1354500"/>
            </a:xfrm>
            <a:prstGeom prst="rect">
              <a:avLst/>
            </a:prstGeom>
            <a:solidFill>
              <a:srgbClr val="F1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 name="Google Shape;92;p7"/>
          <p:cNvGrpSpPr/>
          <p:nvPr/>
        </p:nvGrpSpPr>
        <p:grpSpPr>
          <a:xfrm>
            <a:off x="1246613" y="540178"/>
            <a:ext cx="7429692" cy="4199282"/>
            <a:chOff x="1246613" y="540178"/>
            <a:chExt cx="7429692" cy="4199282"/>
          </a:xfrm>
        </p:grpSpPr>
        <p:sp>
          <p:nvSpPr>
            <p:cNvPr id="93" name="Google Shape;93;p7"/>
            <p:cNvSpPr/>
            <p:nvPr/>
          </p:nvSpPr>
          <p:spPr>
            <a:xfrm flipH="1">
              <a:off x="1246613" y="4499953"/>
              <a:ext cx="236942" cy="239507"/>
            </a:xfrm>
            <a:custGeom>
              <a:avLst/>
              <a:gdLst/>
              <a:ahLst/>
              <a:cxnLst/>
              <a:rect l="l" t="t" r="r" b="b"/>
              <a:pathLst>
                <a:path w="3695" h="3735" extrusionOk="0">
                  <a:moveTo>
                    <a:pt x="1126" y="0"/>
                  </a:moveTo>
                  <a:lnTo>
                    <a:pt x="1099" y="1313"/>
                  </a:lnTo>
                  <a:lnTo>
                    <a:pt x="1" y="2034"/>
                  </a:lnTo>
                  <a:lnTo>
                    <a:pt x="1240" y="2469"/>
                  </a:lnTo>
                  <a:lnTo>
                    <a:pt x="1587" y="3734"/>
                  </a:lnTo>
                  <a:lnTo>
                    <a:pt x="2382" y="2689"/>
                  </a:lnTo>
                  <a:lnTo>
                    <a:pt x="3695" y="2749"/>
                  </a:lnTo>
                  <a:lnTo>
                    <a:pt x="2943" y="1670"/>
                  </a:lnTo>
                  <a:lnTo>
                    <a:pt x="3408" y="445"/>
                  </a:lnTo>
                  <a:lnTo>
                    <a:pt x="2152" y="822"/>
                  </a:lnTo>
                  <a:lnTo>
                    <a:pt x="11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7"/>
            <p:cNvSpPr/>
            <p:nvPr/>
          </p:nvSpPr>
          <p:spPr>
            <a:xfrm flipH="1">
              <a:off x="8439363" y="2342128"/>
              <a:ext cx="236942" cy="239507"/>
            </a:xfrm>
            <a:custGeom>
              <a:avLst/>
              <a:gdLst/>
              <a:ahLst/>
              <a:cxnLst/>
              <a:rect l="l" t="t" r="r" b="b"/>
              <a:pathLst>
                <a:path w="3695" h="3735" extrusionOk="0">
                  <a:moveTo>
                    <a:pt x="1126" y="0"/>
                  </a:moveTo>
                  <a:lnTo>
                    <a:pt x="1099" y="1313"/>
                  </a:lnTo>
                  <a:lnTo>
                    <a:pt x="1" y="2034"/>
                  </a:lnTo>
                  <a:lnTo>
                    <a:pt x="1240" y="2469"/>
                  </a:lnTo>
                  <a:lnTo>
                    <a:pt x="1587" y="3734"/>
                  </a:lnTo>
                  <a:lnTo>
                    <a:pt x="2382" y="2689"/>
                  </a:lnTo>
                  <a:lnTo>
                    <a:pt x="3695" y="2749"/>
                  </a:lnTo>
                  <a:lnTo>
                    <a:pt x="2943" y="1670"/>
                  </a:lnTo>
                  <a:lnTo>
                    <a:pt x="3408" y="445"/>
                  </a:lnTo>
                  <a:lnTo>
                    <a:pt x="2152" y="822"/>
                  </a:lnTo>
                  <a:lnTo>
                    <a:pt x="11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7"/>
            <p:cNvSpPr/>
            <p:nvPr/>
          </p:nvSpPr>
          <p:spPr>
            <a:xfrm flipH="1">
              <a:off x="2753013" y="540178"/>
              <a:ext cx="236942" cy="239507"/>
            </a:xfrm>
            <a:custGeom>
              <a:avLst/>
              <a:gdLst/>
              <a:ahLst/>
              <a:cxnLst/>
              <a:rect l="l" t="t" r="r" b="b"/>
              <a:pathLst>
                <a:path w="3695" h="3735" extrusionOk="0">
                  <a:moveTo>
                    <a:pt x="1126" y="0"/>
                  </a:moveTo>
                  <a:lnTo>
                    <a:pt x="1099" y="1313"/>
                  </a:lnTo>
                  <a:lnTo>
                    <a:pt x="1" y="2034"/>
                  </a:lnTo>
                  <a:lnTo>
                    <a:pt x="1240" y="2469"/>
                  </a:lnTo>
                  <a:lnTo>
                    <a:pt x="1587" y="3734"/>
                  </a:lnTo>
                  <a:lnTo>
                    <a:pt x="2382" y="2689"/>
                  </a:lnTo>
                  <a:lnTo>
                    <a:pt x="3695" y="2749"/>
                  </a:lnTo>
                  <a:lnTo>
                    <a:pt x="2943" y="1670"/>
                  </a:lnTo>
                  <a:lnTo>
                    <a:pt x="3408" y="445"/>
                  </a:lnTo>
                  <a:lnTo>
                    <a:pt x="2152" y="822"/>
                  </a:lnTo>
                  <a:lnTo>
                    <a:pt x="11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 name="Google Shape;96;p7"/>
          <p:cNvSpPr txBox="1">
            <a:spLocks noGrp="1"/>
          </p:cNvSpPr>
          <p:nvPr>
            <p:ph type="title"/>
          </p:nvPr>
        </p:nvSpPr>
        <p:spPr>
          <a:xfrm>
            <a:off x="726600" y="395375"/>
            <a:ext cx="7684500" cy="408300"/>
          </a:xfrm>
          <a:prstGeom prst="rect">
            <a:avLst/>
          </a:prstGeom>
        </p:spPr>
        <p:txBody>
          <a:bodyPr spcFirstLastPara="1" wrap="square" lIns="91425" tIns="91425" rIns="91425" bIns="91425" anchor="t" anchorCtr="0">
            <a:noAutofit/>
          </a:bodyPr>
          <a:lstStyle>
            <a:lvl1pPr lvl="0" algn="ctr" rtl="0">
              <a:spcBef>
                <a:spcPts val="0"/>
              </a:spcBef>
              <a:spcAft>
                <a:spcPts val="0"/>
              </a:spcAft>
              <a:buClr>
                <a:schemeClr val="dk1"/>
              </a:buClr>
              <a:buSzPts val="2800"/>
              <a:buNone/>
              <a:defRPr sz="2400">
                <a:solidFill>
                  <a:schemeClr val="dk1"/>
                </a:solidFill>
              </a:defRPr>
            </a:lvl1pPr>
            <a:lvl2pPr lvl="1"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2pPr>
            <a:lvl3pPr lvl="2"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3pPr>
            <a:lvl4pPr lvl="3"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4pPr>
            <a:lvl5pPr lvl="4"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5pPr>
            <a:lvl6pPr lvl="5"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6pPr>
            <a:lvl7pPr lvl="6"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7pPr>
            <a:lvl8pPr lvl="7"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8pPr>
            <a:lvl9pPr lvl="8" rtl="0">
              <a:spcBef>
                <a:spcPts val="0"/>
              </a:spcBef>
              <a:spcAft>
                <a:spcPts val="0"/>
              </a:spcAft>
              <a:buClr>
                <a:schemeClr val="dk1"/>
              </a:buClr>
              <a:buSzPts val="2800"/>
              <a:buFont typeface="Staatliches"/>
              <a:buNone/>
              <a:defRPr>
                <a:solidFill>
                  <a:schemeClr val="dk1"/>
                </a:solidFill>
                <a:latin typeface="Staatliches"/>
                <a:ea typeface="Staatliches"/>
                <a:cs typeface="Staatliches"/>
                <a:sym typeface="Staatliches"/>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51"/>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p:cSld name="BLANK_1_1_1_1_1_1_1">
    <p:bg>
      <p:bgPr>
        <a:solidFill>
          <a:srgbClr val="E7F4F5"/>
        </a:solidFill>
        <a:effectLst/>
      </p:bgPr>
    </p:bg>
    <p:spTree>
      <p:nvGrpSpPr>
        <p:cNvPr id="1" name="Shape 289"/>
        <p:cNvGrpSpPr/>
        <p:nvPr/>
      </p:nvGrpSpPr>
      <p:grpSpPr>
        <a:xfrm>
          <a:off x="0" y="0"/>
          <a:ext cx="0" cy="0"/>
          <a:chOff x="0" y="0"/>
          <a:chExt cx="0" cy="0"/>
        </a:xfrm>
      </p:grpSpPr>
      <p:grpSp>
        <p:nvGrpSpPr>
          <p:cNvPr id="290" name="Google Shape;290;p21"/>
          <p:cNvGrpSpPr/>
          <p:nvPr/>
        </p:nvGrpSpPr>
        <p:grpSpPr>
          <a:xfrm>
            <a:off x="-13175" y="-29224"/>
            <a:ext cx="9207000" cy="5211993"/>
            <a:chOff x="-13175" y="-68739"/>
            <a:chExt cx="9207000" cy="5211993"/>
          </a:xfrm>
        </p:grpSpPr>
        <p:sp>
          <p:nvSpPr>
            <p:cNvPr id="291" name="Google Shape;291;p21"/>
            <p:cNvSpPr/>
            <p:nvPr/>
          </p:nvSpPr>
          <p:spPr>
            <a:xfrm>
              <a:off x="-13175" y="1255750"/>
              <a:ext cx="9207000" cy="1315800"/>
            </a:xfrm>
            <a:prstGeom prst="rect">
              <a:avLst/>
            </a:prstGeom>
            <a:solidFill>
              <a:srgbClr val="E7F4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21"/>
            <p:cNvSpPr/>
            <p:nvPr/>
          </p:nvSpPr>
          <p:spPr>
            <a:xfrm>
              <a:off x="-13175" y="2541570"/>
              <a:ext cx="9207000" cy="1315800"/>
            </a:xfrm>
            <a:prstGeom prst="rect">
              <a:avLst/>
            </a:prstGeom>
            <a:solidFill>
              <a:srgbClr val="DBF0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21"/>
            <p:cNvSpPr/>
            <p:nvPr/>
          </p:nvSpPr>
          <p:spPr>
            <a:xfrm>
              <a:off x="-13175" y="3827454"/>
              <a:ext cx="9207000" cy="1315800"/>
            </a:xfrm>
            <a:prstGeom prst="rect">
              <a:avLst/>
            </a:prstGeom>
            <a:solidFill>
              <a:srgbClr val="C6EA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21"/>
            <p:cNvSpPr/>
            <p:nvPr/>
          </p:nvSpPr>
          <p:spPr>
            <a:xfrm>
              <a:off x="-13175" y="-68739"/>
              <a:ext cx="9207000" cy="1354500"/>
            </a:xfrm>
            <a:prstGeom prst="rect">
              <a:avLst/>
            </a:prstGeom>
            <a:solidFill>
              <a:srgbClr val="F1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a:defRPr/>
            </a:lvl1pPr>
          </a:lstStyle>
          <a:p>
            <a:pPr>
              <a:defRPr/>
            </a:pPr>
            <a:fld id="{8C128E7B-C54A-4353-A15D-002C796D1CD8}" type="datetimeFigureOut">
              <a:rPr lang="en-US"/>
              <a:pPr>
                <a:defRPr/>
              </a:pPr>
              <a:t>7/27/2022</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lvl1pPr>
              <a:defRPr/>
            </a:lvl1pPr>
          </a:lstStyle>
          <a:p>
            <a:pPr>
              <a:defRPr/>
            </a:pPr>
            <a:fld id="{72BE7B0E-06CD-45DB-AA41-E9AF7B15894F}" type="slidenum">
              <a:rPr lang="en-US"/>
              <a:pPr>
                <a:defRPr/>
              </a:pPr>
              <a:t>‹#›</a:t>
            </a:fld>
            <a:endParaRPr lang="en-US"/>
          </a:p>
        </p:txBody>
      </p:sp>
    </p:spTree>
    <p:extLst>
      <p:ext uri="{BB962C8B-B14F-4D97-AF65-F5344CB8AC3E}">
        <p14:creationId xmlns:p14="http://schemas.microsoft.com/office/powerpoint/2010/main" val="1107782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B5B08044-3D0B-4762-866A-7A0AC0FECDA3}" type="datetimeFigureOut">
              <a:rPr lang="en-US" smtClean="0"/>
              <a:pPr/>
              <a:t>7/27/2022</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A363AA52-4625-43A3-8801-9DCE5F55A5AD}" type="slidenum">
              <a:rPr lang="en-US" smtClean="0"/>
              <a:pPr/>
              <a:t>‹#›</a:t>
            </a:fld>
            <a:endParaRPr lang="en-US"/>
          </a:p>
        </p:txBody>
      </p:sp>
    </p:spTree>
    <p:extLst>
      <p:ext uri="{BB962C8B-B14F-4D97-AF65-F5344CB8AC3E}">
        <p14:creationId xmlns:p14="http://schemas.microsoft.com/office/powerpoint/2010/main" val="3372551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08360"/>
            <a:ext cx="8229600" cy="43862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3"/>
          <p:cNvSpPr>
            <a:spLocks noGrp="1"/>
          </p:cNvSpPr>
          <p:nvPr>
            <p:ph type="dt" sz="half" idx="10"/>
          </p:nvPr>
        </p:nvSpPr>
        <p:spPr>
          <a:xfrm>
            <a:off x="7429500" y="4629150"/>
            <a:ext cx="1201738" cy="273844"/>
          </a:xfrm>
          <a:prstGeom prst="rect">
            <a:avLst/>
          </a:prstGeom>
        </p:spPr>
        <p:txBody>
          <a:bodyPr/>
          <a:lstStyle>
            <a:lvl1pPr>
              <a:defRPr/>
            </a:lvl1pPr>
          </a:lstStyle>
          <a:p>
            <a:pPr>
              <a:defRPr/>
            </a:pPr>
            <a:endParaRPr lang="vi-VN" altLang="en-US"/>
          </a:p>
        </p:txBody>
      </p:sp>
      <p:sp>
        <p:nvSpPr>
          <p:cNvPr id="4" name="Footer Placeholder 4"/>
          <p:cNvSpPr>
            <a:spLocks noGrp="1"/>
          </p:cNvSpPr>
          <p:nvPr>
            <p:ph type="ftr" sz="quarter" idx="11"/>
          </p:nvPr>
        </p:nvSpPr>
        <p:spPr>
          <a:xfrm>
            <a:off x="533400" y="4629150"/>
            <a:ext cx="5811838" cy="273844"/>
          </a:xfrm>
          <a:prstGeom prst="rect">
            <a:avLst/>
          </a:prstGeom>
        </p:spPr>
        <p:txBody>
          <a:bodyPr/>
          <a:lstStyle>
            <a:lvl1pPr>
              <a:defRPr/>
            </a:lvl1pPr>
          </a:lstStyle>
          <a:p>
            <a:pPr>
              <a:defRPr/>
            </a:pPr>
            <a:endParaRPr lang="vi-VN" altLang="en-US"/>
          </a:p>
        </p:txBody>
      </p:sp>
      <p:sp>
        <p:nvSpPr>
          <p:cNvPr id="5" name="Slide Number Placeholder 5"/>
          <p:cNvSpPr>
            <a:spLocks noGrp="1"/>
          </p:cNvSpPr>
          <p:nvPr>
            <p:ph type="sldNum" sz="quarter" idx="12"/>
          </p:nvPr>
        </p:nvSpPr>
        <p:spPr>
          <a:xfrm>
            <a:off x="7773988" y="4183857"/>
            <a:ext cx="857250" cy="502444"/>
          </a:xfrm>
          <a:prstGeom prst="rect">
            <a:avLst/>
          </a:prstGeom>
        </p:spPr>
        <p:txBody>
          <a:bodyPr/>
          <a:lstStyle>
            <a:lvl1pPr>
              <a:defRPr/>
            </a:lvl1pPr>
          </a:lstStyle>
          <a:p>
            <a:fld id="{B71DAB03-E548-4E12-871A-0A0BF03F775A}" type="slidenum">
              <a:rPr lang="vi-VN" altLang="en-US"/>
              <a:pPr/>
              <a:t>‹#›</a:t>
            </a:fld>
            <a:endParaRPr lang="vi-VN" altLang="en-US"/>
          </a:p>
        </p:txBody>
      </p:sp>
    </p:spTree>
    <p:extLst>
      <p:ext uri="{BB962C8B-B14F-4D97-AF65-F5344CB8AC3E}">
        <p14:creationId xmlns:p14="http://schemas.microsoft.com/office/powerpoint/2010/main" val="1393176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7F4F5"/>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5987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Titan One"/>
              <a:buNone/>
              <a:defRPr sz="2800">
                <a:solidFill>
                  <a:schemeClr val="dk1"/>
                </a:solidFill>
                <a:latin typeface="Titan One"/>
                <a:ea typeface="Titan One"/>
                <a:cs typeface="Titan One"/>
                <a:sym typeface="Titan One"/>
              </a:defRPr>
            </a:lvl1pPr>
            <a:lvl2pPr lvl="1">
              <a:spcBef>
                <a:spcPts val="0"/>
              </a:spcBef>
              <a:spcAft>
                <a:spcPts val="0"/>
              </a:spcAft>
              <a:buClr>
                <a:schemeClr val="dk1"/>
              </a:buClr>
              <a:buSzPts val="2800"/>
              <a:buFont typeface="Titan One"/>
              <a:buNone/>
              <a:defRPr sz="2800" b="1">
                <a:solidFill>
                  <a:schemeClr val="dk1"/>
                </a:solidFill>
                <a:latin typeface="Titan One"/>
                <a:ea typeface="Titan One"/>
                <a:cs typeface="Titan One"/>
                <a:sym typeface="Titan One"/>
              </a:defRPr>
            </a:lvl2pPr>
            <a:lvl3pPr lvl="2">
              <a:spcBef>
                <a:spcPts val="0"/>
              </a:spcBef>
              <a:spcAft>
                <a:spcPts val="0"/>
              </a:spcAft>
              <a:buClr>
                <a:schemeClr val="dk1"/>
              </a:buClr>
              <a:buSzPts val="2800"/>
              <a:buFont typeface="Titan One"/>
              <a:buNone/>
              <a:defRPr sz="2800" b="1">
                <a:solidFill>
                  <a:schemeClr val="dk1"/>
                </a:solidFill>
                <a:latin typeface="Titan One"/>
                <a:ea typeface="Titan One"/>
                <a:cs typeface="Titan One"/>
                <a:sym typeface="Titan One"/>
              </a:defRPr>
            </a:lvl3pPr>
            <a:lvl4pPr lvl="3">
              <a:spcBef>
                <a:spcPts val="0"/>
              </a:spcBef>
              <a:spcAft>
                <a:spcPts val="0"/>
              </a:spcAft>
              <a:buClr>
                <a:schemeClr val="dk1"/>
              </a:buClr>
              <a:buSzPts val="2800"/>
              <a:buFont typeface="Titan One"/>
              <a:buNone/>
              <a:defRPr sz="2800" b="1">
                <a:solidFill>
                  <a:schemeClr val="dk1"/>
                </a:solidFill>
                <a:latin typeface="Titan One"/>
                <a:ea typeface="Titan One"/>
                <a:cs typeface="Titan One"/>
                <a:sym typeface="Titan One"/>
              </a:defRPr>
            </a:lvl4pPr>
            <a:lvl5pPr lvl="4">
              <a:spcBef>
                <a:spcPts val="0"/>
              </a:spcBef>
              <a:spcAft>
                <a:spcPts val="0"/>
              </a:spcAft>
              <a:buClr>
                <a:schemeClr val="dk1"/>
              </a:buClr>
              <a:buSzPts val="2800"/>
              <a:buFont typeface="Titan One"/>
              <a:buNone/>
              <a:defRPr sz="2800" b="1">
                <a:solidFill>
                  <a:schemeClr val="dk1"/>
                </a:solidFill>
                <a:latin typeface="Titan One"/>
                <a:ea typeface="Titan One"/>
                <a:cs typeface="Titan One"/>
                <a:sym typeface="Titan One"/>
              </a:defRPr>
            </a:lvl5pPr>
            <a:lvl6pPr lvl="5">
              <a:spcBef>
                <a:spcPts val="0"/>
              </a:spcBef>
              <a:spcAft>
                <a:spcPts val="0"/>
              </a:spcAft>
              <a:buClr>
                <a:schemeClr val="dk1"/>
              </a:buClr>
              <a:buSzPts val="2800"/>
              <a:buFont typeface="Titan One"/>
              <a:buNone/>
              <a:defRPr sz="2800" b="1">
                <a:solidFill>
                  <a:schemeClr val="dk1"/>
                </a:solidFill>
                <a:latin typeface="Titan One"/>
                <a:ea typeface="Titan One"/>
                <a:cs typeface="Titan One"/>
                <a:sym typeface="Titan One"/>
              </a:defRPr>
            </a:lvl6pPr>
            <a:lvl7pPr lvl="6">
              <a:spcBef>
                <a:spcPts val="0"/>
              </a:spcBef>
              <a:spcAft>
                <a:spcPts val="0"/>
              </a:spcAft>
              <a:buClr>
                <a:schemeClr val="dk1"/>
              </a:buClr>
              <a:buSzPts val="2800"/>
              <a:buFont typeface="Titan One"/>
              <a:buNone/>
              <a:defRPr sz="2800" b="1">
                <a:solidFill>
                  <a:schemeClr val="dk1"/>
                </a:solidFill>
                <a:latin typeface="Titan One"/>
                <a:ea typeface="Titan One"/>
                <a:cs typeface="Titan One"/>
                <a:sym typeface="Titan One"/>
              </a:defRPr>
            </a:lvl7pPr>
            <a:lvl8pPr lvl="7">
              <a:spcBef>
                <a:spcPts val="0"/>
              </a:spcBef>
              <a:spcAft>
                <a:spcPts val="0"/>
              </a:spcAft>
              <a:buClr>
                <a:schemeClr val="dk1"/>
              </a:buClr>
              <a:buSzPts val="2800"/>
              <a:buFont typeface="Titan One"/>
              <a:buNone/>
              <a:defRPr sz="2800" b="1">
                <a:solidFill>
                  <a:schemeClr val="dk1"/>
                </a:solidFill>
                <a:latin typeface="Titan One"/>
                <a:ea typeface="Titan One"/>
                <a:cs typeface="Titan One"/>
                <a:sym typeface="Titan One"/>
              </a:defRPr>
            </a:lvl8pPr>
            <a:lvl9pPr lvl="8">
              <a:spcBef>
                <a:spcPts val="0"/>
              </a:spcBef>
              <a:spcAft>
                <a:spcPts val="0"/>
              </a:spcAft>
              <a:buClr>
                <a:schemeClr val="dk1"/>
              </a:buClr>
              <a:buSzPts val="2800"/>
              <a:buFont typeface="Titan One"/>
              <a:buNone/>
              <a:defRPr sz="2800" b="1">
                <a:solidFill>
                  <a:schemeClr val="dk1"/>
                </a:solidFill>
                <a:latin typeface="Titan One"/>
                <a:ea typeface="Titan One"/>
                <a:cs typeface="Titan One"/>
                <a:sym typeface="Titan One"/>
              </a:defRPr>
            </a:lvl9pPr>
          </a:lstStyle>
          <a:p>
            <a:endParaRPr/>
          </a:p>
        </p:txBody>
      </p:sp>
      <p:sp>
        <p:nvSpPr>
          <p:cNvPr id="7" name="Google Shape;7;p1"/>
          <p:cNvSpPr txBox="1">
            <a:spLocks noGrp="1"/>
          </p:cNvSpPr>
          <p:nvPr>
            <p:ph type="body" idx="1"/>
          </p:nvPr>
        </p:nvSpPr>
        <p:spPr>
          <a:xfrm>
            <a:off x="311700" y="116732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1pPr>
            <a:lvl2pPr marL="914400" lvl="1"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2pPr>
            <a:lvl3pPr marL="1371600" lvl="2"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3pPr>
            <a:lvl4pPr marL="1828800" lvl="3"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4pPr>
            <a:lvl5pPr marL="2286000" lvl="4"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5pPr>
            <a:lvl6pPr marL="2743200" lvl="5"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6pPr>
            <a:lvl7pPr marL="3200400" lvl="6"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7pPr>
            <a:lvl8pPr marL="3657600" lvl="7" indent="-317500">
              <a:lnSpc>
                <a:spcPct val="115000"/>
              </a:lnSpc>
              <a:spcBef>
                <a:spcPts val="1600"/>
              </a:spcBef>
              <a:spcAft>
                <a:spcPts val="0"/>
              </a:spcAft>
              <a:buClr>
                <a:schemeClr val="dk1"/>
              </a:buClr>
              <a:buSzPts val="1400"/>
              <a:buFont typeface="Catamaran"/>
              <a:buChar char="○"/>
              <a:defRPr>
                <a:solidFill>
                  <a:schemeClr val="dk1"/>
                </a:solidFill>
                <a:latin typeface="Catamaran"/>
                <a:ea typeface="Catamaran"/>
                <a:cs typeface="Catamaran"/>
                <a:sym typeface="Catamaran"/>
              </a:defRPr>
            </a:lvl8pPr>
            <a:lvl9pPr marL="4114800" lvl="8" indent="-317500">
              <a:lnSpc>
                <a:spcPct val="115000"/>
              </a:lnSpc>
              <a:spcBef>
                <a:spcPts val="1600"/>
              </a:spcBef>
              <a:spcAft>
                <a:spcPts val="1600"/>
              </a:spcAft>
              <a:buClr>
                <a:schemeClr val="dk1"/>
              </a:buClr>
              <a:buSzPts val="1400"/>
              <a:buFont typeface="Catamaran"/>
              <a:buChar char="■"/>
              <a:defRPr>
                <a:solidFill>
                  <a:schemeClr val="dk1"/>
                </a:solidFill>
                <a:latin typeface="Catamaran"/>
                <a:ea typeface="Catamaran"/>
                <a:cs typeface="Catamaran"/>
                <a:sym typeface="Catamaran"/>
              </a:defRPr>
            </a:lvl9pPr>
          </a:lstStyle>
          <a:p>
            <a:endParaRPr/>
          </a:p>
        </p:txBody>
      </p:sp>
    </p:spTree>
  </p:cSld>
  <p:clrMap bg1="lt1" tx1="dk1" bg2="dk2" tx2="lt2" accent1="accent1" accent2="accent2" accent3="accent3" accent4="accent4" accent5="accent5" accent6="accent6" hlink="hlink" folHlink="folHlink"/>
  <p:sldLayoutIdLst>
    <p:sldLayoutId id="2147483651" r:id="rId1"/>
    <p:sldLayoutId id="2147483653" r:id="rId2"/>
    <p:sldLayoutId id="2147483659" r:id="rId3"/>
    <p:sldLayoutId id="2147483667" r:id="rId4"/>
    <p:sldLayoutId id="2147483671" r:id="rId5"/>
    <p:sldLayoutId id="2147483672" r:id="rId6"/>
    <p:sldLayoutId id="2147483673"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33350"/>
            <a:ext cx="8610600" cy="1815882"/>
          </a:xfrm>
          <a:prstGeom prst="rect">
            <a:avLst/>
          </a:prstGeom>
        </p:spPr>
        <p:txBody>
          <a:bodyPr wrap="square">
            <a:spAutoFit/>
          </a:bodyPr>
          <a:lstStyle/>
          <a:p>
            <a:pPr algn="ctr"/>
            <a:r>
              <a:rPr lang="nl-NL" sz="2800" b="1">
                <a:solidFill>
                  <a:srgbClr val="FF0000"/>
                </a:solidFill>
                <a:latin typeface="Times New Roman" pitchFamily="18" charset="0"/>
                <a:cs typeface="Times New Roman" pitchFamily="18" charset="0"/>
              </a:rPr>
              <a:t>Chương II: VIỆT NAM TỪ 1930 ĐẾN 19</a:t>
            </a:r>
            <a:r>
              <a:rPr lang="en-US" sz="2800" b="1">
                <a:solidFill>
                  <a:srgbClr val="FF0000"/>
                </a:solidFill>
                <a:latin typeface="Times New Roman" pitchFamily="18" charset="0"/>
                <a:cs typeface="Times New Roman" pitchFamily="18" charset="0"/>
              </a:rPr>
              <a:t>45</a:t>
            </a:r>
          </a:p>
          <a:p>
            <a:pPr algn="ctr" eaLnBrk="0" hangingPunct="0"/>
            <a:r>
              <a:rPr lang="nl-NL" sz="2800" b="1" u="sng">
                <a:solidFill>
                  <a:srgbClr val="FF0000"/>
                </a:solidFill>
                <a:latin typeface="Times New Roman" pitchFamily="18" charset="0"/>
                <a:cs typeface="Times New Roman" pitchFamily="18" charset="0"/>
              </a:rPr>
              <a:t>Bài 14</a:t>
            </a:r>
            <a:r>
              <a:rPr lang="nl-NL" sz="2800" b="1">
                <a:solidFill>
                  <a:srgbClr val="FF0000"/>
                </a:solidFill>
                <a:latin typeface="Times New Roman" pitchFamily="18" charset="0"/>
                <a:cs typeface="Times New Roman" pitchFamily="18" charset="0"/>
              </a:rPr>
              <a:t>:  </a:t>
            </a:r>
            <a:r>
              <a:rPr lang="nl-NL" sz="2800" b="1" dirty="0">
                <a:solidFill>
                  <a:srgbClr val="FF0000"/>
                </a:solidFill>
                <a:latin typeface="Times New Roman" pitchFamily="18" charset="0"/>
                <a:cs typeface="Times New Roman" pitchFamily="18" charset="0"/>
              </a:rPr>
              <a:t>	</a:t>
            </a:r>
          </a:p>
          <a:p>
            <a:pPr algn="ctr" eaLnBrk="0" hangingPunct="0"/>
            <a:r>
              <a:rPr lang="nl-NL" sz="2800" b="1" dirty="0">
                <a:solidFill>
                  <a:srgbClr val="FF0000"/>
                </a:solidFill>
                <a:latin typeface="Times New Roman" pitchFamily="18" charset="0"/>
                <a:cs typeface="Times New Roman" pitchFamily="18" charset="0"/>
              </a:rPr>
              <a:t>PHONG </a:t>
            </a:r>
            <a:r>
              <a:rPr lang="nl-NL" sz="2800" b="1">
                <a:solidFill>
                  <a:srgbClr val="FF0000"/>
                </a:solidFill>
                <a:latin typeface="Times New Roman" pitchFamily="18" charset="0"/>
                <a:cs typeface="Times New Roman" pitchFamily="18" charset="0"/>
              </a:rPr>
              <a:t>TRÀO </a:t>
            </a:r>
            <a:r>
              <a:rPr lang="en-US" sz="2800" b="1">
                <a:solidFill>
                  <a:srgbClr val="FF0000"/>
                </a:solidFill>
                <a:latin typeface="Times New Roman" pitchFamily="18" charset="0"/>
                <a:cs typeface="Times New Roman" pitchFamily="18" charset="0"/>
              </a:rPr>
              <a:t>CÁCH MẠNG 1930 – 1935 </a:t>
            </a:r>
          </a:p>
          <a:p>
            <a:pPr algn="ctr" eaLnBrk="0" hangingPunct="0"/>
            <a:r>
              <a:rPr lang="en-US" sz="2800" b="1">
                <a:solidFill>
                  <a:srgbClr val="FF0000"/>
                </a:solidFill>
                <a:latin typeface="Times New Roman" pitchFamily="18" charset="0"/>
                <a:cs typeface="Times New Roman" pitchFamily="18" charset="0"/>
              </a:rPr>
              <a:t>( TIẾT 2).</a:t>
            </a:r>
            <a:endParaRPr lang="nl-NL" sz="2800" dirty="0">
              <a:solidFill>
                <a:srgbClr val="FF0000"/>
              </a:solidFill>
              <a:latin typeface="Times New Roman" pitchFamily="18" charset="0"/>
              <a:cs typeface="Times New Roman" pitchFamily="18" charset="0"/>
            </a:endParaRPr>
          </a:p>
        </p:txBody>
      </p:sp>
      <p:pic>
        <p:nvPicPr>
          <p:cNvPr id="1026" name="Picture 2" descr="C:\Users\Administrator\Desktop\tải xuốn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426" y="2162548"/>
            <a:ext cx="3872346" cy="283634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dministrator\Desktop\tải xuống (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6300" y="2195453"/>
            <a:ext cx="4076700" cy="28363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84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7"/>
                                        </p:tgtEl>
                                        <p:attrNameLst>
                                          <p:attrName>style.visibility</p:attrName>
                                        </p:attrNameLst>
                                      </p:cBhvr>
                                      <p:to>
                                        <p:strVal val="visible"/>
                                      </p:to>
                                    </p:set>
                                    <p:anim calcmode="lin" valueType="num">
                                      <p:cBhvr additive="base">
                                        <p:cTn id="19" dur="500" fill="hold"/>
                                        <p:tgtEl>
                                          <p:spTgt spid="1027"/>
                                        </p:tgtEl>
                                        <p:attrNameLst>
                                          <p:attrName>ppt_x</p:attrName>
                                        </p:attrNameLst>
                                      </p:cBhvr>
                                      <p:tavLst>
                                        <p:tav tm="0">
                                          <p:val>
                                            <p:strVal val="#ppt_x"/>
                                          </p:val>
                                        </p:tav>
                                        <p:tav tm="100000">
                                          <p:val>
                                            <p:strVal val="#ppt_x"/>
                                          </p:val>
                                        </p:tav>
                                      </p:tavLst>
                                    </p:anim>
                                    <p:anim calcmode="lin" valueType="num">
                                      <p:cBhvr additive="base">
                                        <p:cTn id="20"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7826" name="Group 2"/>
          <p:cNvGraphicFramePr>
            <a:graphicFrameLocks noGrp="1"/>
          </p:cNvGraphicFramePr>
          <p:nvPr>
            <p:ph/>
            <p:extLst>
              <p:ext uri="{D42A27DB-BD31-4B8C-83A1-F6EECF244321}">
                <p14:modId xmlns:p14="http://schemas.microsoft.com/office/powerpoint/2010/main" val="3187200528"/>
              </p:ext>
            </p:extLst>
          </p:nvPr>
        </p:nvGraphicFramePr>
        <p:xfrm>
          <a:off x="197644" y="819150"/>
          <a:ext cx="8774113" cy="4073662"/>
        </p:xfrm>
        <a:graphic>
          <a:graphicData uri="http://schemas.openxmlformats.org/drawingml/2006/table">
            <a:tbl>
              <a:tblPr/>
              <a:tblGrid>
                <a:gridCol w="1323975">
                  <a:extLst>
                    <a:ext uri="{9D8B030D-6E8A-4147-A177-3AD203B41FA5}">
                      <a16:colId xmlns:a16="http://schemas.microsoft.com/office/drawing/2014/main" val="20000"/>
                    </a:ext>
                  </a:extLst>
                </a:gridCol>
                <a:gridCol w="3697288">
                  <a:extLst>
                    <a:ext uri="{9D8B030D-6E8A-4147-A177-3AD203B41FA5}">
                      <a16:colId xmlns:a16="http://schemas.microsoft.com/office/drawing/2014/main" val="20001"/>
                    </a:ext>
                  </a:extLst>
                </a:gridCol>
                <a:gridCol w="3752850">
                  <a:extLst>
                    <a:ext uri="{9D8B030D-6E8A-4147-A177-3AD203B41FA5}">
                      <a16:colId xmlns:a16="http://schemas.microsoft.com/office/drawing/2014/main" val="20002"/>
                    </a:ext>
                  </a:extLst>
                </a:gridCol>
              </a:tblGrid>
              <a:tr h="6055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Nội</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dung</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so </a:t>
                      </a: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sánh</a:t>
                      </a:r>
                      <a:endParaRPr kumimoji="0" lang="en-US" sz="2000" b="1" i="0" u="none" strike="noStrike" cap="none" normalizeH="0" baseline="0" dirty="0">
                        <a:ln>
                          <a:noFill/>
                        </a:ln>
                        <a:solidFill>
                          <a:srgbClr val="FF0000"/>
                        </a:solidFill>
                        <a:effectLst/>
                        <a:latin typeface="Times New Roman" pitchFamily="18" charset="0"/>
                        <a:cs typeface="Times New Roman" pitchFamily="18" charset="0"/>
                      </a:endParaRPr>
                    </a:p>
                  </a:txBody>
                  <a:tcPr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Cương</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lĩnh</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chính</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trị</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đầu</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tiên</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(2-1930)</a:t>
                      </a:r>
                    </a:p>
                  </a:txBody>
                  <a:tcPr marT="34295" marB="342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Luận</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cương</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chính</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r>
                        <a:rPr kumimoji="0" lang="en-US" sz="2000" b="1" i="0" u="none" strike="noStrike" cap="none" normalizeH="0" baseline="0" dirty="0" err="1">
                          <a:ln>
                            <a:noFill/>
                          </a:ln>
                          <a:solidFill>
                            <a:srgbClr val="FF0000"/>
                          </a:solidFill>
                          <a:effectLst/>
                          <a:latin typeface="Times New Roman" pitchFamily="18" charset="0"/>
                          <a:cs typeface="Times New Roman" pitchFamily="18" charset="0"/>
                        </a:rPr>
                        <a:t>trị</a:t>
                      </a: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rgbClr val="FF0000"/>
                          </a:solidFill>
                          <a:effectLst/>
                          <a:latin typeface="Times New Roman" pitchFamily="18" charset="0"/>
                          <a:cs typeface="Times New Roman" pitchFamily="18" charset="0"/>
                        </a:rPr>
                        <a:t>(10-1930)</a:t>
                      </a:r>
                    </a:p>
                  </a:txBody>
                  <a:tcPr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065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a:ln>
                            <a:noFill/>
                          </a:ln>
                          <a:solidFill>
                            <a:srgbClr val="FF0000"/>
                          </a:solidFill>
                          <a:effectLst/>
                          <a:latin typeface="Times New Roman" pitchFamily="18" charset="0"/>
                          <a:cs typeface="Times New Roman" pitchFamily="18" charset="0"/>
                        </a:rPr>
                        <a:t>Giống</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a:ln>
                            <a:noFill/>
                          </a:ln>
                          <a:solidFill>
                            <a:srgbClr val="FF0000"/>
                          </a:solidFill>
                          <a:effectLst/>
                          <a:latin typeface="Times New Roman" pitchFamily="18" charset="0"/>
                          <a:cs typeface="Times New Roman" pitchFamily="18" charset="0"/>
                        </a:rPr>
                        <a:t>nhau</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a:ln>
                          <a:noFill/>
                        </a:ln>
                        <a:solidFill>
                          <a:schemeClr val="tx1"/>
                        </a:solidFill>
                        <a:effectLst/>
                        <a:latin typeface="Times New Roman" pitchFamily="18" charset="0"/>
                        <a:cs typeface="Times New Roman" pitchFamily="18" charset="0"/>
                      </a:endParaRPr>
                    </a:p>
                  </a:txBody>
                  <a:tcPr marT="34295" marB="342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Times New Roman" pitchFamily="18" charset="0"/>
                        <a:cs typeface="Times New Roman" pitchFamily="18" charset="0"/>
                      </a:endParaRPr>
                    </a:p>
                  </a:txBody>
                  <a:tcPr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7339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FF0000"/>
                          </a:solidFill>
                          <a:effectLst/>
                          <a:latin typeface="Times New Roman" pitchFamily="18" charset="0"/>
                          <a:cs typeface="Times New Roman" pitchFamily="18" charset="0"/>
                        </a:rPr>
                        <a:t>Khác</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rgbClr val="FF0000"/>
                          </a:solidFill>
                          <a:effectLst/>
                          <a:latin typeface="Times New Roman" pitchFamily="18" charset="0"/>
                          <a:cs typeface="Times New Roman" pitchFamily="18" charset="0"/>
                        </a:rPr>
                        <a:t>nhau</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a:ln>
                          <a:noFill/>
                        </a:ln>
                        <a:solidFill>
                          <a:schemeClr val="tx1"/>
                        </a:solidFill>
                        <a:effectLst/>
                        <a:latin typeface="Times New Roman" pitchFamily="18" charset="0"/>
                        <a:cs typeface="Times New Roman" pitchFamily="18" charset="0"/>
                      </a:endParaRPr>
                    </a:p>
                  </a:txBody>
                  <a:tcPr marT="34295" marB="342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Times New Roman" pitchFamily="18" charset="0"/>
                        <a:cs typeface="Times New Roman" pitchFamily="18" charset="0"/>
                      </a:endParaRPr>
                    </a:p>
                  </a:txBody>
                  <a:tcPr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856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a:ln>
                            <a:noFill/>
                          </a:ln>
                          <a:solidFill>
                            <a:srgbClr val="FF0000"/>
                          </a:solidFill>
                          <a:effectLst/>
                          <a:latin typeface="Times New Roman" pitchFamily="18" charset="0"/>
                          <a:cs typeface="Times New Roman" pitchFamily="18" charset="0"/>
                        </a:rPr>
                        <a:t>Nhận</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a:ln>
                            <a:noFill/>
                          </a:ln>
                          <a:solidFill>
                            <a:srgbClr val="FF0000"/>
                          </a:solidFill>
                          <a:effectLst/>
                          <a:latin typeface="Times New Roman" pitchFamily="18" charset="0"/>
                          <a:cs typeface="Times New Roman" pitchFamily="18" charset="0"/>
                        </a:rPr>
                        <a:t>Xét</a:t>
                      </a: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1" i="0" u="none" strike="noStrike" cap="none" normalizeH="0" baseline="0" dirty="0">
                        <a:ln>
                          <a:noFill/>
                        </a:ln>
                        <a:solidFill>
                          <a:srgbClr val="FF0000"/>
                        </a:solidFill>
                        <a:effectLst/>
                        <a:latin typeface="Times New Roman" pitchFamily="18" charset="0"/>
                        <a:cs typeface="Times New Roman" pitchFamily="18" charset="0"/>
                      </a:endParaRPr>
                    </a:p>
                  </a:txBody>
                  <a:tcPr marT="34295" marB="342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a:ln>
                          <a:noFill/>
                        </a:ln>
                        <a:solidFill>
                          <a:schemeClr val="tx1"/>
                        </a:solidFill>
                        <a:effectLst/>
                        <a:latin typeface="Times New Roman" pitchFamily="18" charset="0"/>
                        <a:cs typeface="Times New Roman" pitchFamily="18" charset="0"/>
                      </a:endParaRPr>
                    </a:p>
                  </a:txBody>
                  <a:tcPr marT="34295" marB="3429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500" b="0" i="0" u="none" strike="noStrike" cap="none" normalizeH="0" baseline="0" dirty="0">
                        <a:ln>
                          <a:noFill/>
                        </a:ln>
                        <a:solidFill>
                          <a:schemeClr val="tx1"/>
                        </a:solidFill>
                        <a:effectLst/>
                        <a:latin typeface="Times New Roman" pitchFamily="18" charset="0"/>
                        <a:cs typeface="Times New Roman" pitchFamily="18" charset="0"/>
                      </a:endParaRPr>
                    </a:p>
                  </a:txBody>
                  <a:tcPr marT="34295" marB="342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7848" name="Rectangle 24"/>
          <p:cNvSpPr>
            <a:spLocks noChangeArrowheads="1"/>
          </p:cNvSpPr>
          <p:nvPr/>
        </p:nvSpPr>
        <p:spPr bwMode="auto">
          <a:xfrm>
            <a:off x="1562100" y="1536858"/>
            <a:ext cx="3616325" cy="830997"/>
          </a:xfrm>
          <a:prstGeom prst="rect">
            <a:avLst/>
          </a:prstGeom>
          <a:noFill/>
          <a:ln w="9525">
            <a:noFill/>
            <a:miter lim="800000"/>
            <a:headEnd/>
            <a:tailEnd/>
          </a:ln>
          <a:effectLst/>
        </p:spPr>
        <p:txBody>
          <a:bodyPr>
            <a:spAutoFit/>
          </a:bodyPr>
          <a:lstStyle/>
          <a:p>
            <a:pPr eaLnBrk="1" hangingPunct="1">
              <a:defRPr/>
            </a:pP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Hai</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nhiệm</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vụ</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chiến</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lược</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của</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CM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là</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đánh</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đổ</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PK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và</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ĐQ.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Lãnh</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đạo</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là</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ĐCSVN</a:t>
            </a:r>
          </a:p>
          <a:p>
            <a:pPr eaLnBrk="1" hangingPunct="1">
              <a:defRPr/>
            </a:pP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CMVN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quan</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hệ</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với</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CMTG</a:t>
            </a:r>
          </a:p>
        </p:txBody>
      </p:sp>
      <p:sp>
        <p:nvSpPr>
          <p:cNvPr id="77849" name="Rectangle 25"/>
          <p:cNvSpPr>
            <a:spLocks noChangeArrowheads="1"/>
          </p:cNvSpPr>
          <p:nvPr/>
        </p:nvSpPr>
        <p:spPr bwMode="auto">
          <a:xfrm>
            <a:off x="5265738" y="1536857"/>
            <a:ext cx="3616325" cy="830997"/>
          </a:xfrm>
          <a:prstGeom prst="rect">
            <a:avLst/>
          </a:prstGeom>
          <a:noFill/>
          <a:ln w="9525">
            <a:noFill/>
            <a:miter lim="800000"/>
            <a:headEnd/>
            <a:tailEnd/>
          </a:ln>
          <a:effectLst/>
        </p:spPr>
        <p:txBody>
          <a:bodyPr>
            <a:spAutoFit/>
          </a:bodyPr>
          <a:lstStyle/>
          <a:p>
            <a:pPr eaLnBrk="1" hangingPunct="1">
              <a:defRPr/>
            </a:pP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Hai</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nhiệm</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vụ</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chiến</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lược</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của</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CM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là</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đánh</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đổ</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PK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và</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ĐQ.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Lãnh</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đạo</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là</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ĐCSVN</a:t>
            </a:r>
          </a:p>
          <a:p>
            <a:pPr eaLnBrk="1" hangingPunct="1">
              <a:defRPr/>
            </a:pP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CMVN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quan</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dirty="0" err="1">
                <a:solidFill>
                  <a:srgbClr val="0000FF"/>
                </a:solidFill>
                <a:effectLst>
                  <a:outerShdw blurRad="38100" dist="38100" dir="2700000" algn="tl">
                    <a:srgbClr val="C0C0C0"/>
                  </a:outerShdw>
                </a:effectLst>
                <a:latin typeface="Times New Roman" pitchFamily="18" charset="0"/>
                <a:cs typeface="Times New Roman" pitchFamily="18" charset="0"/>
              </a:rPr>
              <a:t>hệ</a:t>
            </a:r>
            <a:r>
              <a:rPr lang="en-US" sz="1600"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1600" err="1">
                <a:solidFill>
                  <a:srgbClr val="0000FF"/>
                </a:solidFill>
                <a:effectLst>
                  <a:outerShdw blurRad="38100" dist="38100" dir="2700000" algn="tl">
                    <a:srgbClr val="C0C0C0"/>
                  </a:outerShdw>
                </a:effectLst>
                <a:latin typeface="Times New Roman" pitchFamily="18" charset="0"/>
                <a:cs typeface="Times New Roman" pitchFamily="18" charset="0"/>
              </a:rPr>
              <a:t>với</a:t>
            </a:r>
            <a:r>
              <a:rPr lang="en-US" sz="1600">
                <a:solidFill>
                  <a:srgbClr val="0000FF"/>
                </a:solidFill>
                <a:effectLst>
                  <a:outerShdw blurRad="38100" dist="38100" dir="2700000" algn="tl">
                    <a:srgbClr val="C0C0C0"/>
                  </a:outerShdw>
                </a:effectLst>
                <a:latin typeface="Times New Roman" pitchFamily="18" charset="0"/>
                <a:cs typeface="Times New Roman" pitchFamily="18" charset="0"/>
              </a:rPr>
              <a:t> CMTG.</a:t>
            </a:r>
            <a:endParaRPr lang="en-US" sz="1600" dirty="0">
              <a:solidFill>
                <a:srgbClr val="0000FF"/>
              </a:solidFill>
              <a:effectLst>
                <a:outerShdw blurRad="38100" dist="38100" dir="2700000" algn="tl">
                  <a:srgbClr val="C0C0C0"/>
                </a:outerShdw>
              </a:effectLst>
              <a:latin typeface="Times New Roman" pitchFamily="18" charset="0"/>
              <a:cs typeface="Times New Roman" pitchFamily="18" charset="0"/>
            </a:endParaRPr>
          </a:p>
        </p:txBody>
      </p:sp>
      <p:sp>
        <p:nvSpPr>
          <p:cNvPr id="77850" name="Rectangle 26"/>
          <p:cNvSpPr>
            <a:spLocks noChangeArrowheads="1"/>
          </p:cNvSpPr>
          <p:nvPr/>
        </p:nvSpPr>
        <p:spPr bwMode="auto">
          <a:xfrm>
            <a:off x="1562101" y="2448640"/>
            <a:ext cx="36163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1600">
                <a:latin typeface="Times New Roman" pitchFamily="18" charset="0"/>
                <a:cs typeface="Times New Roman" pitchFamily="18" charset="0"/>
              </a:rPr>
              <a:t>- Nhiệm vụ: Chống đế quốc, phong kiến và tư sản phản cách mạng.</a:t>
            </a:r>
          </a:p>
          <a:p>
            <a:pPr eaLnBrk="1" hangingPunct="1"/>
            <a:r>
              <a:rPr lang="en-US" sz="1600">
                <a:latin typeface="Times New Roman" pitchFamily="18" charset="0"/>
                <a:cs typeface="Times New Roman" pitchFamily="18" charset="0"/>
              </a:rPr>
              <a:t>- Động lực: CN, ND, TTS, trí thức và các tầng lớp khác.</a:t>
            </a:r>
          </a:p>
        </p:txBody>
      </p:sp>
      <p:sp>
        <p:nvSpPr>
          <p:cNvPr id="77851" name="Rectangle 27"/>
          <p:cNvSpPr>
            <a:spLocks noChangeArrowheads="1"/>
          </p:cNvSpPr>
          <p:nvPr/>
        </p:nvSpPr>
        <p:spPr bwMode="auto">
          <a:xfrm>
            <a:off x="5265739" y="2571751"/>
            <a:ext cx="36163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sz="1600">
                <a:latin typeface="Times New Roman" pitchFamily="18" charset="0"/>
                <a:cs typeface="Times New Roman" pitchFamily="18" charset="0"/>
              </a:rPr>
              <a:t>- Nhiệm vụ: Chống phong kiến, chống đế quốc </a:t>
            </a:r>
          </a:p>
          <a:p>
            <a:pPr eaLnBrk="1" hangingPunct="1"/>
            <a:r>
              <a:rPr lang="en-US" sz="1600">
                <a:latin typeface="Times New Roman" pitchFamily="18" charset="0"/>
                <a:cs typeface="Times New Roman" pitchFamily="18" charset="0"/>
              </a:rPr>
              <a:t>- Động lực : Công nhân và nông dân.</a:t>
            </a:r>
          </a:p>
        </p:txBody>
      </p:sp>
      <p:sp>
        <p:nvSpPr>
          <p:cNvPr id="77852" name="Rectangle 28"/>
          <p:cNvSpPr>
            <a:spLocks noChangeArrowheads="1"/>
          </p:cNvSpPr>
          <p:nvPr/>
        </p:nvSpPr>
        <p:spPr bwMode="auto">
          <a:xfrm>
            <a:off x="1562101" y="3638550"/>
            <a:ext cx="36163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20000"/>
              </a:spcBef>
              <a:buClr>
                <a:schemeClr val="hlink"/>
              </a:buClr>
              <a:buSzPct val="75000"/>
              <a:buFont typeface="Wingdings" pitchFamily="2" charset="2"/>
              <a:buNone/>
            </a:pPr>
            <a:r>
              <a:rPr lang="en-US" sz="1600">
                <a:solidFill>
                  <a:schemeClr val="tx1">
                    <a:lumMod val="75000"/>
                  </a:schemeClr>
                </a:solidFill>
                <a:latin typeface="Times New Roman" pitchFamily="18" charset="0"/>
                <a:cs typeface="Times New Roman" pitchFamily="18" charset="0"/>
              </a:rPr>
              <a:t>Là một cương lĩnh CM GPDT sáng tạo, kết hợp đúng đắn vấn đề dân tộc và vấn đề giai cấp. Độc lập, tự do là tư tưởng cốt lõi.</a:t>
            </a:r>
          </a:p>
        </p:txBody>
      </p:sp>
      <p:sp>
        <p:nvSpPr>
          <p:cNvPr id="77853" name="Rectangle 29"/>
          <p:cNvSpPr>
            <a:spLocks noChangeArrowheads="1"/>
          </p:cNvSpPr>
          <p:nvPr/>
        </p:nvSpPr>
        <p:spPr bwMode="auto">
          <a:xfrm>
            <a:off x="5300374" y="3559062"/>
            <a:ext cx="36163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spcBef>
                <a:spcPct val="20000"/>
              </a:spcBef>
              <a:buClr>
                <a:schemeClr val="hlink"/>
              </a:buClr>
              <a:buSzPct val="75000"/>
              <a:buFont typeface="Wingdings" pitchFamily="2" charset="2"/>
              <a:buNone/>
            </a:pPr>
            <a:r>
              <a:rPr lang="en-US" sz="1600">
                <a:latin typeface="Times New Roman" pitchFamily="18" charset="0"/>
                <a:cs typeface="Times New Roman" pitchFamily="18" charset="0"/>
              </a:rPr>
              <a:t>Chưa nêu mâu thuẫn chủ yếu của XH Đông Dương, nặng về đấu tranh gc và CMRĐ, đánh giá không đúng về gc TTS và các tầng lớp khác.</a:t>
            </a:r>
          </a:p>
        </p:txBody>
      </p:sp>
      <p:sp>
        <p:nvSpPr>
          <p:cNvPr id="9" name="Text Box 36"/>
          <p:cNvSpPr txBox="1">
            <a:spLocks noChangeArrowheads="1"/>
          </p:cNvSpPr>
          <p:nvPr/>
        </p:nvSpPr>
        <p:spPr bwMode="auto">
          <a:xfrm>
            <a:off x="271463" y="133350"/>
            <a:ext cx="8610600" cy="646331"/>
          </a:xfrm>
          <a:prstGeom prst="rect">
            <a:avLst/>
          </a:prstGeom>
          <a:noFill/>
          <a:ln>
            <a:noFill/>
          </a:ln>
          <a:effectLst/>
        </p:spPr>
        <p:txBody>
          <a:bodyPr>
            <a:spAutoFit/>
          </a:bodyPr>
          <a:lstStyle/>
          <a:p>
            <a:pPr algn="ctr" eaLnBrk="1" hangingPunct="1">
              <a:spcBef>
                <a:spcPct val="50000"/>
              </a:spcBef>
              <a:defRPr/>
            </a:pPr>
            <a:r>
              <a:rPr lang="en-US" sz="1800" dirty="0">
                <a:solidFill>
                  <a:srgbClr val="0000FF"/>
                </a:solidFill>
                <a:effectLst>
                  <a:outerShdw blurRad="38100" dist="38100" dir="2700000" algn="tl">
                    <a:srgbClr val="000000">
                      <a:alpha val="43137"/>
                    </a:srgbClr>
                  </a:outerShdw>
                </a:effectLst>
                <a:latin typeface="Arial" charset="0"/>
                <a:cs typeface="+mn-cs"/>
              </a:rPr>
              <a:t> </a:t>
            </a:r>
            <a:r>
              <a:rPr lang="en-US" sz="1800" b="1" dirty="0">
                <a:solidFill>
                  <a:srgbClr val="0000FF"/>
                </a:solidFill>
                <a:effectLst>
                  <a:outerShdw blurRad="38100" dist="38100" dir="2700000" algn="tl">
                    <a:srgbClr val="000000">
                      <a:alpha val="43137"/>
                    </a:srgbClr>
                  </a:outerShdw>
                </a:effectLst>
                <a:latin typeface="Times New Roman" pitchFamily="18" charset="0"/>
                <a:cs typeface="+mn-cs"/>
              </a:rPr>
              <a:t>SO SÁNH CƯƠNG LĨNH CHÍNH TRỊ ĐẦU TIÊN  VÀ LUẬN CƯƠNG CHÍNH TRỊ THÁNG 10/1930</a:t>
            </a:r>
            <a:endParaRPr lang="en-US" sz="1800" dirty="0">
              <a:solidFill>
                <a:srgbClr val="0000FF"/>
              </a:solidFill>
              <a:effectLst>
                <a:outerShdw blurRad="38100" dist="38100" dir="2700000" algn="tl">
                  <a:srgbClr val="000000">
                    <a:alpha val="43137"/>
                  </a:srgbClr>
                </a:outerShdw>
              </a:effectLst>
              <a:latin typeface="Times New Roman" pitchFamily="18" charset="0"/>
              <a:cs typeface="+mn-cs"/>
            </a:endParaRPr>
          </a:p>
        </p:txBody>
      </p:sp>
    </p:spTree>
    <p:extLst>
      <p:ext uri="{BB962C8B-B14F-4D97-AF65-F5344CB8AC3E}">
        <p14:creationId xmlns:p14="http://schemas.microsoft.com/office/powerpoint/2010/main" val="6747868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7848"/>
                                        </p:tgtEl>
                                        <p:attrNameLst>
                                          <p:attrName>style.visibility</p:attrName>
                                        </p:attrNameLst>
                                      </p:cBhvr>
                                      <p:to>
                                        <p:strVal val="visible"/>
                                      </p:to>
                                    </p:set>
                                    <p:animEffect transition="in" filter="blinds(horizontal)">
                                      <p:cBhvr>
                                        <p:cTn id="7" dur="500"/>
                                        <p:tgtEl>
                                          <p:spTgt spid="778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7849"/>
                                        </p:tgtEl>
                                        <p:attrNameLst>
                                          <p:attrName>style.visibility</p:attrName>
                                        </p:attrNameLst>
                                      </p:cBhvr>
                                      <p:to>
                                        <p:strVal val="visible"/>
                                      </p:to>
                                    </p:set>
                                    <p:animEffect transition="in" filter="blinds(horizontal)">
                                      <p:cBhvr>
                                        <p:cTn id="12" dur="500"/>
                                        <p:tgtEl>
                                          <p:spTgt spid="7784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7850"/>
                                        </p:tgtEl>
                                        <p:attrNameLst>
                                          <p:attrName>style.visibility</p:attrName>
                                        </p:attrNameLst>
                                      </p:cBhvr>
                                      <p:to>
                                        <p:strVal val="visible"/>
                                      </p:to>
                                    </p:set>
                                    <p:animEffect transition="in" filter="blinds(horizontal)">
                                      <p:cBhvr>
                                        <p:cTn id="17" dur="500"/>
                                        <p:tgtEl>
                                          <p:spTgt spid="7785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7851"/>
                                        </p:tgtEl>
                                        <p:attrNameLst>
                                          <p:attrName>style.visibility</p:attrName>
                                        </p:attrNameLst>
                                      </p:cBhvr>
                                      <p:to>
                                        <p:strVal val="visible"/>
                                      </p:to>
                                    </p:set>
                                    <p:animEffect transition="in" filter="blinds(horizontal)">
                                      <p:cBhvr>
                                        <p:cTn id="22" dur="500"/>
                                        <p:tgtEl>
                                          <p:spTgt spid="7785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7852"/>
                                        </p:tgtEl>
                                        <p:attrNameLst>
                                          <p:attrName>style.visibility</p:attrName>
                                        </p:attrNameLst>
                                      </p:cBhvr>
                                      <p:to>
                                        <p:strVal val="visible"/>
                                      </p:to>
                                    </p:set>
                                    <p:animEffect transition="in" filter="blinds(horizontal)">
                                      <p:cBhvr>
                                        <p:cTn id="27" dur="500"/>
                                        <p:tgtEl>
                                          <p:spTgt spid="7785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7853"/>
                                        </p:tgtEl>
                                        <p:attrNameLst>
                                          <p:attrName>style.visibility</p:attrName>
                                        </p:attrNameLst>
                                      </p:cBhvr>
                                      <p:to>
                                        <p:strVal val="visible"/>
                                      </p:to>
                                    </p:set>
                                    <p:animEffect transition="in" filter="blinds(horizontal)">
                                      <p:cBhvr>
                                        <p:cTn id="32" dur="500"/>
                                        <p:tgtEl>
                                          <p:spTgt spid="778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48" grpId="0"/>
      <p:bldP spid="77849" grpId="0"/>
      <p:bldP spid="77850" grpId="0"/>
      <p:bldP spid="77851" grpId="0"/>
      <p:bldP spid="77852" grpId="0"/>
      <p:bldP spid="7785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p:cNvSpPr txBox="1">
            <a:spLocks noChangeArrowheads="1"/>
          </p:cNvSpPr>
          <p:nvPr/>
        </p:nvSpPr>
        <p:spPr bwMode="auto">
          <a:xfrm>
            <a:off x="152400" y="100445"/>
            <a:ext cx="874221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spcBef>
                <a:spcPct val="50000"/>
              </a:spcBef>
            </a:pPr>
            <a:r>
              <a:rPr lang="en-US" sz="2800" b="1">
                <a:solidFill>
                  <a:srgbClr val="FF0000"/>
                </a:solidFill>
                <a:latin typeface="Times New Roman" pitchFamily="18" charset="0"/>
                <a:cs typeface="Times New Roman" pitchFamily="18" charset="0"/>
              </a:rPr>
              <a:t>4. Ý nghĩa lịch sử và bài học kinh nghiệm của phong trào cách mạng 1930 - 1931</a:t>
            </a:r>
          </a:p>
        </p:txBody>
      </p:sp>
      <p:sp>
        <p:nvSpPr>
          <p:cNvPr id="5" name="Rectangle 4"/>
          <p:cNvSpPr/>
          <p:nvPr/>
        </p:nvSpPr>
        <p:spPr>
          <a:xfrm>
            <a:off x="180108" y="1200150"/>
            <a:ext cx="2563091" cy="523220"/>
          </a:xfrm>
          <a:prstGeom prst="rect">
            <a:avLst/>
          </a:prstGeom>
        </p:spPr>
        <p:txBody>
          <a:bodyPr wrap="square">
            <a:spAutoFit/>
          </a:bodyPr>
          <a:lstStyle/>
          <a:p>
            <a:pPr algn="just" eaLnBrk="1" hangingPunct="1">
              <a:spcBef>
                <a:spcPct val="50000"/>
              </a:spcBef>
            </a:pPr>
            <a:r>
              <a:rPr lang="en-US" sz="2800" b="1" u="sng">
                <a:latin typeface="Times New Roman" pitchFamily="18" charset="0"/>
                <a:cs typeface="Times New Roman" pitchFamily="18" charset="0"/>
              </a:rPr>
              <a:t>* Ýnghĩa</a:t>
            </a:r>
          </a:p>
        </p:txBody>
      </p:sp>
      <p:sp>
        <p:nvSpPr>
          <p:cNvPr id="6" name="Rectangle 5"/>
          <p:cNvSpPr/>
          <p:nvPr/>
        </p:nvSpPr>
        <p:spPr>
          <a:xfrm>
            <a:off x="381000" y="2014521"/>
            <a:ext cx="8513618" cy="2246769"/>
          </a:xfrm>
          <a:prstGeom prst="rect">
            <a:avLst/>
          </a:prstGeom>
        </p:spPr>
        <p:txBody>
          <a:bodyPr wrap="square">
            <a:spAutoFit/>
          </a:bodyPr>
          <a:lstStyle/>
          <a:p>
            <a:pPr algn="just"/>
            <a:r>
              <a:rPr lang="en-US" sz="2800">
                <a:solidFill>
                  <a:srgbClr val="0000FF"/>
                </a:solidFill>
                <a:latin typeface="Times New Roman" pitchFamily="18" charset="0"/>
                <a:cs typeface="Times New Roman" pitchFamily="18" charset="0"/>
              </a:rPr>
              <a:t>- Khẳng định đường lối đúng đắn của Đảng và quyền lãnh đạo của giai cấp công nhân.</a:t>
            </a:r>
          </a:p>
          <a:p>
            <a:pPr algn="just"/>
            <a:r>
              <a:rPr lang="en-US" sz="2800">
                <a:solidFill>
                  <a:srgbClr val="0000FF"/>
                </a:solidFill>
                <a:latin typeface="Times New Roman" pitchFamily="18" charset="0"/>
                <a:cs typeface="Times New Roman" pitchFamily="18" charset="0"/>
              </a:rPr>
              <a:t>- Khối liên minh công – nông được hình thành.</a:t>
            </a:r>
          </a:p>
          <a:p>
            <a:pPr algn="just"/>
            <a:r>
              <a:rPr lang="en-US" sz="2800">
                <a:solidFill>
                  <a:srgbClr val="0000FF"/>
                </a:solidFill>
                <a:latin typeface="Times New Roman" pitchFamily="18" charset="0"/>
                <a:cs typeface="Times New Roman" pitchFamily="18" charset="0"/>
              </a:rPr>
              <a:t>- Đảng Cộng sản Đông Dương là một bộ phận độc lập và trực thuộc quốc tế Cộng sản.</a:t>
            </a:r>
            <a:endParaRPr lang="en-US" sz="2800"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2336111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additive="base">
                                        <p:cTn id="1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additive="base">
                                        <p:cTn id="2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anim calcmode="lin" valueType="num">
                                      <p:cBhvr additive="base">
                                        <p:cTn id="31"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885950"/>
            <a:ext cx="8077200" cy="1815882"/>
          </a:xfrm>
          <a:prstGeom prst="rect">
            <a:avLst/>
          </a:prstGeom>
        </p:spPr>
        <p:txBody>
          <a:bodyPr wrap="square">
            <a:spAutoFit/>
          </a:bodyPr>
          <a:lstStyle/>
          <a:p>
            <a:r>
              <a:rPr lang="en-US" sz="2800">
                <a:solidFill>
                  <a:srgbClr val="0000FF"/>
                </a:solidFill>
                <a:latin typeface="Times New Roman" pitchFamily="18" charset="0"/>
                <a:cs typeface="Times New Roman" pitchFamily="18" charset="0"/>
              </a:rPr>
              <a:t>- Bài học về công tác tư tưởng.</a:t>
            </a:r>
          </a:p>
          <a:p>
            <a:r>
              <a:rPr lang="en-US" sz="2800">
                <a:solidFill>
                  <a:srgbClr val="0000FF"/>
                </a:solidFill>
                <a:latin typeface="Times New Roman" pitchFamily="18" charset="0"/>
                <a:cs typeface="Times New Roman" pitchFamily="18" charset="0"/>
              </a:rPr>
              <a:t>- Xây dựng khối liên minh công – nông và mặt trận dân tộc thống nhất.</a:t>
            </a:r>
          </a:p>
          <a:p>
            <a:r>
              <a:rPr lang="en-US" sz="2800">
                <a:solidFill>
                  <a:srgbClr val="0000FF"/>
                </a:solidFill>
                <a:latin typeface="Times New Roman" pitchFamily="18" charset="0"/>
                <a:cs typeface="Times New Roman" pitchFamily="18" charset="0"/>
              </a:rPr>
              <a:t>- Tổ chức và lãnh đạo quần chúng đấu tranh.</a:t>
            </a:r>
            <a:endParaRPr lang="en-US" sz="2800" dirty="0">
              <a:solidFill>
                <a:srgbClr val="0000FF"/>
              </a:solidFill>
              <a:latin typeface="Times New Roman" pitchFamily="18" charset="0"/>
              <a:cs typeface="Times New Roman" pitchFamily="18" charset="0"/>
            </a:endParaRPr>
          </a:p>
        </p:txBody>
      </p:sp>
      <p:sp>
        <p:nvSpPr>
          <p:cNvPr id="4" name="Text Box 3"/>
          <p:cNvSpPr txBox="1">
            <a:spLocks noChangeArrowheads="1"/>
          </p:cNvSpPr>
          <p:nvPr/>
        </p:nvSpPr>
        <p:spPr bwMode="auto">
          <a:xfrm>
            <a:off x="152400" y="100445"/>
            <a:ext cx="874221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just" eaLnBrk="1" hangingPunct="1">
              <a:spcBef>
                <a:spcPct val="50000"/>
              </a:spcBef>
            </a:pPr>
            <a:r>
              <a:rPr lang="en-US" sz="2800" b="1">
                <a:solidFill>
                  <a:srgbClr val="FF0000"/>
                </a:solidFill>
                <a:latin typeface="Times New Roman" pitchFamily="18" charset="0"/>
                <a:cs typeface="Times New Roman" pitchFamily="18" charset="0"/>
              </a:rPr>
              <a:t>4. Ý nghĩa lịch sử và bài học kinh nghiệm của phong trào cách mạng 1930 - 1931</a:t>
            </a:r>
          </a:p>
        </p:txBody>
      </p:sp>
      <p:sp>
        <p:nvSpPr>
          <p:cNvPr id="5" name="Rectangle 4"/>
          <p:cNvSpPr/>
          <p:nvPr/>
        </p:nvSpPr>
        <p:spPr>
          <a:xfrm>
            <a:off x="494269" y="1200150"/>
            <a:ext cx="3849131" cy="523220"/>
          </a:xfrm>
          <a:prstGeom prst="rect">
            <a:avLst/>
          </a:prstGeom>
        </p:spPr>
        <p:txBody>
          <a:bodyPr wrap="none">
            <a:spAutoFit/>
          </a:bodyPr>
          <a:lstStyle/>
          <a:p>
            <a:pPr marL="514350" indent="-514350">
              <a:buNone/>
            </a:pPr>
            <a:r>
              <a:rPr lang="en-US" sz="2800" b="1">
                <a:solidFill>
                  <a:schemeClr val="tx1"/>
                </a:solidFill>
                <a:latin typeface="Times New Roman" pitchFamily="18" charset="0"/>
                <a:cs typeface="Times New Roman" pitchFamily="18" charset="0"/>
              </a:rPr>
              <a:t>b. Bài học kinh nghiệm:</a:t>
            </a:r>
          </a:p>
        </p:txBody>
      </p:sp>
      <p:sp>
        <p:nvSpPr>
          <p:cNvPr id="6" name="Right Arrow 5"/>
          <p:cNvSpPr/>
          <p:nvPr/>
        </p:nvSpPr>
        <p:spPr>
          <a:xfrm>
            <a:off x="228600" y="3886200"/>
            <a:ext cx="7620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143000" y="3714750"/>
            <a:ext cx="7162800" cy="892552"/>
          </a:xfrm>
          <a:prstGeom prst="rect">
            <a:avLst/>
          </a:prstGeom>
          <a:noFill/>
        </p:spPr>
        <p:txBody>
          <a:bodyPr wrap="square" rtlCol="0">
            <a:spAutoFit/>
          </a:bodyPr>
          <a:lstStyle/>
          <a:p>
            <a:r>
              <a:rPr lang="en-US" sz="2600" dirty="0" err="1">
                <a:solidFill>
                  <a:srgbClr val="FF0000"/>
                </a:solidFill>
                <a:latin typeface="Times New Roman" pitchFamily="18" charset="0"/>
                <a:cs typeface="Times New Roman" pitchFamily="18" charset="0"/>
              </a:rPr>
              <a:t>Là</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cuộc</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tập</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dượt</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đầu</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tiên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của</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Đảng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và</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quần</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chúng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cho</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Tổng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khởi</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nghĩa</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tháng</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Tám</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sau</a:t>
            </a:r>
            <a:r>
              <a:rPr lang="en-US" sz="2600" dirty="0">
                <a:solidFill>
                  <a:srgbClr val="FF0000"/>
                </a:solidFill>
                <a:latin typeface="Times New Roman" pitchFamily="18" charset="0"/>
                <a:cs typeface="Times New Roman" pitchFamily="18" charset="0"/>
              </a:rPr>
              <a:t> </a:t>
            </a:r>
            <a:r>
              <a:rPr lang="en-US" sz="2600" dirty="0" err="1">
                <a:solidFill>
                  <a:srgbClr val="FF0000"/>
                </a:solidFill>
                <a:latin typeface="Times New Roman" pitchFamily="18" charset="0"/>
                <a:cs typeface="Times New Roman" pitchFamily="18" charset="0"/>
              </a:rPr>
              <a:t>này</a:t>
            </a:r>
            <a:r>
              <a:rPr lang="en-US" sz="2600" dirty="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993245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4"/>
          <p:cNvSpPr txBox="1">
            <a:spLocks noChangeArrowheads="1"/>
          </p:cNvSpPr>
          <p:nvPr/>
        </p:nvSpPr>
        <p:spPr bwMode="auto">
          <a:xfrm>
            <a:off x="577932" y="174803"/>
            <a:ext cx="8382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rgbClr val="0F496F"/>
                </a:solidFill>
                <a:latin typeface="Century Gothic"/>
              </a:defRPr>
            </a:lvl1pPr>
            <a:lvl2pPr>
              <a:defRPr>
                <a:solidFill>
                  <a:srgbClr val="0F496F"/>
                </a:solidFill>
                <a:latin typeface="Century Gothic"/>
              </a:defRPr>
            </a:lvl2pPr>
            <a:lvl3pPr marL="1143000" indent="-228600">
              <a:defRPr sz="1600">
                <a:solidFill>
                  <a:srgbClr val="0F496F"/>
                </a:solidFill>
                <a:latin typeface="Century Gothic"/>
              </a:defRPr>
            </a:lvl3pPr>
            <a:lvl4pPr marL="1600200" indent="-228600">
              <a:defRPr sz="1400">
                <a:solidFill>
                  <a:srgbClr val="0F496F"/>
                </a:solidFill>
                <a:latin typeface="Century Gothic"/>
              </a:defRPr>
            </a:lvl4pPr>
            <a:lvl5pPr marL="2057400" indent="-228600">
              <a:defRPr sz="1400">
                <a:solidFill>
                  <a:srgbClr val="0F496F"/>
                </a:solidFill>
                <a:latin typeface="Century Gothic"/>
              </a:defRPr>
            </a:lvl5pPr>
            <a:lvl6pPr eaLnBrk="0" fontAlgn="base" hangingPunct="0">
              <a:defRPr sz="1400">
                <a:solidFill>
                  <a:srgbClr val="0F496F"/>
                </a:solidFill>
                <a:latin typeface="Century Gothic"/>
              </a:defRPr>
            </a:lvl6pPr>
            <a:lvl7pPr eaLnBrk="0" fontAlgn="base" hangingPunct="0">
              <a:defRPr sz="1400">
                <a:solidFill>
                  <a:srgbClr val="0F496F"/>
                </a:solidFill>
                <a:latin typeface="Century Gothic"/>
              </a:defRPr>
            </a:lvl7pPr>
            <a:lvl8pPr eaLnBrk="0" fontAlgn="base" hangingPunct="0">
              <a:defRPr sz="1400">
                <a:solidFill>
                  <a:srgbClr val="0F496F"/>
                </a:solidFill>
                <a:latin typeface="Century Gothic"/>
              </a:defRPr>
            </a:lvl8pPr>
            <a:lvl9pPr eaLnBrk="0" fontAlgn="base" hangingPunct="0">
              <a:defRPr sz="1400">
                <a:solidFill>
                  <a:srgbClr val="0F496F"/>
                </a:solidFill>
                <a:latin typeface="Century Gothic"/>
              </a:defRPr>
            </a:lvl9pPr>
          </a:lstStyle>
          <a:p>
            <a:pPr algn="ctr" eaLnBrk="1" hangingPunct="1"/>
            <a:r>
              <a:rPr lang="af-ZA" altLang="en-US" sz="2400" b="1">
                <a:solidFill>
                  <a:srgbClr val="FF0000"/>
                </a:solidFill>
                <a:latin typeface="Times New Roman" pitchFamily="18" charset="0"/>
              </a:rPr>
              <a:t>BÀI TẬP CỦNG CỐ</a:t>
            </a:r>
            <a:endParaRPr lang="af-ZA" altLang="en-US" sz="2400">
              <a:solidFill>
                <a:srgbClr val="FF0000"/>
              </a:solidFill>
              <a:latin typeface="Times New Roman" pitchFamily="18" charset="0"/>
            </a:endParaRPr>
          </a:p>
        </p:txBody>
      </p:sp>
      <p:sp>
        <p:nvSpPr>
          <p:cNvPr id="31752" name="Rectangle 1"/>
          <p:cNvSpPr>
            <a:spLocks noChangeArrowheads="1"/>
          </p:cNvSpPr>
          <p:nvPr/>
        </p:nvSpPr>
        <p:spPr bwMode="auto">
          <a:xfrm>
            <a:off x="140999" y="661456"/>
            <a:ext cx="8774401"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vi-VN" sz="2400" b="1">
                <a:solidFill>
                  <a:srgbClr val="FF0000"/>
                </a:solidFill>
                <a:latin typeface="Times New Roman" pitchFamily="18" charset="0"/>
                <a:cs typeface="Times New Roman" pitchFamily="18" charset="0"/>
              </a:rPr>
              <a:t>Câu 1. </a:t>
            </a:r>
            <a:r>
              <a:rPr lang="vi-VN" sz="2400">
                <a:solidFill>
                  <a:srgbClr val="FF0000"/>
                </a:solidFill>
                <a:latin typeface="Times New Roman" pitchFamily="18" charset="0"/>
                <a:cs typeface="Times New Roman" pitchFamily="18" charset="0"/>
              </a:rPr>
              <a:t>Người chủ trì Hội nghị lần thứ nhất Ban Chấp hành Trung ương lâm thời Đảng Cộng sản Việt Nam (10/1930) là</a:t>
            </a:r>
          </a:p>
          <a:p>
            <a:pPr algn="just"/>
            <a:r>
              <a:rPr lang="vi-VN" sz="2400">
                <a:solidFill>
                  <a:srgbClr val="0000FF"/>
                </a:solidFill>
                <a:latin typeface="Times New Roman" pitchFamily="18" charset="0"/>
                <a:cs typeface="Times New Roman" pitchFamily="18" charset="0"/>
              </a:rPr>
              <a:t>A. Trần Phú.</a:t>
            </a:r>
            <a:r>
              <a:rPr lang="en-US" sz="2400">
                <a:solidFill>
                  <a:srgbClr val="0000FF"/>
                </a:solidFill>
                <a:latin typeface="Times New Roman" pitchFamily="18" charset="0"/>
                <a:cs typeface="Times New Roman" pitchFamily="18" charset="0"/>
              </a:rPr>
              <a:t>                                     </a:t>
            </a:r>
            <a:r>
              <a:rPr lang="vi-VN" sz="2400">
                <a:solidFill>
                  <a:srgbClr val="0000FF"/>
                </a:solidFill>
                <a:latin typeface="Times New Roman" pitchFamily="18" charset="0"/>
                <a:cs typeface="Times New Roman" pitchFamily="18" charset="0"/>
              </a:rPr>
              <a:t>B. Lê Hồng Phong.</a:t>
            </a:r>
          </a:p>
          <a:p>
            <a:pPr algn="just"/>
            <a:r>
              <a:rPr lang="vi-VN" sz="2400">
                <a:solidFill>
                  <a:srgbClr val="0000FF"/>
                </a:solidFill>
                <a:latin typeface="Times New Roman" pitchFamily="18" charset="0"/>
                <a:cs typeface="Times New Roman" pitchFamily="18" charset="0"/>
              </a:rPr>
              <a:t>C. Nguyễn Văn Cừ.</a:t>
            </a:r>
            <a:r>
              <a:rPr lang="en-US" sz="2400">
                <a:solidFill>
                  <a:srgbClr val="0000FF"/>
                </a:solidFill>
                <a:latin typeface="Times New Roman" pitchFamily="18" charset="0"/>
                <a:cs typeface="Times New Roman" pitchFamily="18" charset="0"/>
              </a:rPr>
              <a:t>                         </a:t>
            </a:r>
            <a:r>
              <a:rPr lang="vi-VN" sz="2400">
                <a:solidFill>
                  <a:srgbClr val="0000FF"/>
                </a:solidFill>
                <a:latin typeface="Times New Roman" pitchFamily="18" charset="0"/>
                <a:cs typeface="Times New Roman" pitchFamily="18" charset="0"/>
              </a:rPr>
              <a:t>D. Nguyễn Ái Quốc.</a:t>
            </a:r>
          </a:p>
        </p:txBody>
      </p:sp>
      <p:sp>
        <p:nvSpPr>
          <p:cNvPr id="3" name="Rectangle 8"/>
          <p:cNvSpPr>
            <a:spLocks noChangeArrowheads="1"/>
          </p:cNvSpPr>
          <p:nvPr/>
        </p:nvSpPr>
        <p:spPr bwMode="auto">
          <a:xfrm>
            <a:off x="140999" y="2387084"/>
            <a:ext cx="8774402" cy="2308324"/>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sz="2400" b="1" dirty="0">
                <a:solidFill>
                  <a:srgbClr val="FF0000"/>
                </a:solidFill>
                <a:latin typeface="Times New Roman" panose="02020603050405020304" pitchFamily="18" charset="0"/>
                <a:cs typeface="Times New Roman" panose="02020603050405020304" pitchFamily="18" charset="0"/>
              </a:rPr>
              <a:t>Câu 2.</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Luận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cương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chính</a:t>
            </a:r>
            <a:r>
              <a:rPr lang="en-US" sz="2400" dirty="0">
                <a:solidFill>
                  <a:srgbClr val="FF0000"/>
                </a:solidFill>
                <a:latin typeface="Times New Roman" panose="02020603050405020304" pitchFamily="18" charset="0"/>
                <a:cs typeface="Times New Roman" panose="02020603050405020304" pitchFamily="18" charset="0"/>
              </a:rPr>
              <a:t> trị (10/1930) của </a:t>
            </a:r>
            <a:r>
              <a:rPr lang="en-US" sz="2400" dirty="0" err="1">
                <a:solidFill>
                  <a:srgbClr val="FF0000"/>
                </a:solidFill>
                <a:latin typeface="Times New Roman" panose="02020603050405020304" pitchFamily="18" charset="0"/>
                <a:cs typeface="Times New Roman" panose="02020603050405020304" pitchFamily="18" charset="0"/>
              </a:rPr>
              <a:t>Đảng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xác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định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động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lực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chính</a:t>
            </a:r>
            <a:r>
              <a:rPr lang="en-US" sz="2400" dirty="0">
                <a:solidFill>
                  <a:srgbClr val="FF0000"/>
                </a:solidFill>
                <a:latin typeface="Times New Roman" panose="02020603050405020304" pitchFamily="18" charset="0"/>
                <a:cs typeface="Times New Roman" panose="02020603050405020304" pitchFamily="18" charset="0"/>
              </a:rPr>
              <a:t> của </a:t>
            </a:r>
            <a:r>
              <a:rPr lang="en-US" sz="2400" dirty="0" err="1">
                <a:solidFill>
                  <a:srgbClr val="FF0000"/>
                </a:solidFill>
                <a:latin typeface="Times New Roman" panose="02020603050405020304" pitchFamily="18" charset="0"/>
                <a:cs typeface="Times New Roman" panose="02020603050405020304" pitchFamily="18" charset="0"/>
              </a:rPr>
              <a:t>cách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mạng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là</a:t>
            </a:r>
            <a:endParaRPr lang="en-US" sz="2400" dirty="0">
              <a:solidFill>
                <a:srgbClr val="FF0000"/>
              </a:solidFill>
              <a:latin typeface="Times New Roman" panose="02020603050405020304" pitchFamily="18" charset="0"/>
              <a:cs typeface="Times New Roman" panose="02020603050405020304" pitchFamily="18" charset="0"/>
            </a:endParaRPr>
          </a:p>
          <a:p>
            <a:pPr>
              <a:defRPr/>
            </a:pPr>
            <a:r>
              <a:rPr lang="en-US" sz="2400" dirty="0">
                <a:solidFill>
                  <a:srgbClr val="0000FF"/>
                </a:solidFill>
                <a:latin typeface="Times New Roman" panose="02020603050405020304" pitchFamily="18" charset="0"/>
                <a:cs typeface="Times New Roman" panose="02020603050405020304" pitchFamily="18" charset="0"/>
              </a:rPr>
              <a:t>A. </a:t>
            </a:r>
            <a:r>
              <a:rPr lang="en-US" sz="2400" dirty="0" err="1">
                <a:solidFill>
                  <a:srgbClr val="0000FF"/>
                </a:solidFill>
                <a:latin typeface="Times New Roman" panose="02020603050405020304" pitchFamily="18" charset="0"/>
                <a:cs typeface="Times New Roman" panose="02020603050405020304" pitchFamily="18" charset="0"/>
              </a:rPr>
              <a:t>nông</a:t>
            </a:r>
            <a:r>
              <a:rPr lang="en-US" sz="2400" dirty="0">
                <a:solidFill>
                  <a:srgbClr val="0000FF"/>
                </a:solidFill>
                <a:latin typeface="Times New Roman" panose="02020603050405020304" pitchFamily="18" charset="0"/>
                <a:cs typeface="Times New Roman" panose="02020603050405020304" pitchFamily="18" charset="0"/>
              </a:rPr>
              <a:t> dân, </a:t>
            </a:r>
            <a:r>
              <a:rPr lang="en-US" sz="2400" dirty="0" err="1">
                <a:solidFill>
                  <a:srgbClr val="0000FF"/>
                </a:solidFill>
                <a:latin typeface="Times New Roman" panose="02020603050405020304" pitchFamily="18" charset="0"/>
                <a:cs typeface="Times New Roman" panose="02020603050405020304" pitchFamily="18" charset="0"/>
              </a:rPr>
              <a:t>công</a:t>
            </a:r>
            <a:r>
              <a:rPr lang="en-US" sz="2400" dirty="0">
                <a:solidFill>
                  <a:srgbClr val="0000FF"/>
                </a:solidFill>
                <a:latin typeface="Times New Roman" panose="02020603050405020304" pitchFamily="18" charset="0"/>
                <a:cs typeface="Times New Roman" panose="02020603050405020304" pitchFamily="18" charset="0"/>
              </a:rPr>
              <a:t> nhân, </a:t>
            </a:r>
            <a:r>
              <a:rPr lang="en-US" sz="2400" dirty="0" err="1">
                <a:solidFill>
                  <a:srgbClr val="0000FF"/>
                </a:solidFill>
                <a:latin typeface="Times New Roman" panose="02020603050405020304" pitchFamily="18" charset="0"/>
                <a:cs typeface="Times New Roman" panose="02020603050405020304" pitchFamily="18" charset="0"/>
              </a:rPr>
              <a:t>trí</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thức</a:t>
            </a:r>
            <a:r>
              <a:rPr lang="en-US" sz="2400" dirty="0">
                <a:solidFill>
                  <a:srgbClr val="0000FF"/>
                </a:solidFill>
                <a:latin typeface="Times New Roman" panose="02020603050405020304" pitchFamily="18" charset="0"/>
                <a:cs typeface="Times New Roman" panose="02020603050405020304" pitchFamily="18" charset="0"/>
              </a:rPr>
              <a:t>.</a:t>
            </a:r>
          </a:p>
          <a:p>
            <a:pPr>
              <a:defRPr/>
            </a:pPr>
            <a:r>
              <a:rPr lang="en-US" sz="2400" dirty="0">
                <a:solidFill>
                  <a:srgbClr val="0000FF"/>
                </a:solidFill>
                <a:latin typeface="Times New Roman" panose="02020603050405020304" pitchFamily="18" charset="0"/>
                <a:cs typeface="Times New Roman" panose="02020603050405020304" pitchFamily="18" charset="0"/>
              </a:rPr>
              <a:t>B. </a:t>
            </a:r>
            <a:r>
              <a:rPr lang="en-US" sz="2400" dirty="0" err="1">
                <a:solidFill>
                  <a:srgbClr val="0000FF"/>
                </a:solidFill>
                <a:latin typeface="Times New Roman" panose="02020603050405020304" pitchFamily="18" charset="0"/>
                <a:cs typeface="Times New Roman" panose="02020603050405020304" pitchFamily="18" charset="0"/>
              </a:rPr>
              <a:t>công</a:t>
            </a:r>
            <a:r>
              <a:rPr lang="en-US" sz="2400" dirty="0">
                <a:solidFill>
                  <a:srgbClr val="0000FF"/>
                </a:solidFill>
                <a:latin typeface="Times New Roman" panose="02020603050405020304" pitchFamily="18" charset="0"/>
                <a:cs typeface="Times New Roman" panose="02020603050405020304" pitchFamily="18" charset="0"/>
              </a:rPr>
              <a:t> nhân, </a:t>
            </a:r>
            <a:r>
              <a:rPr lang="en-US" sz="2400" dirty="0" err="1">
                <a:solidFill>
                  <a:srgbClr val="0000FF"/>
                </a:solidFill>
                <a:latin typeface="Times New Roman" panose="02020603050405020304" pitchFamily="18" charset="0"/>
                <a:cs typeface="Times New Roman" panose="02020603050405020304" pitchFamily="18" charset="0"/>
              </a:rPr>
              <a:t>nông</a:t>
            </a:r>
            <a:r>
              <a:rPr lang="en-US" sz="2400" dirty="0">
                <a:solidFill>
                  <a:srgbClr val="0000FF"/>
                </a:solidFill>
                <a:latin typeface="Times New Roman" panose="02020603050405020304" pitchFamily="18" charset="0"/>
                <a:cs typeface="Times New Roman" panose="02020603050405020304" pitchFamily="18" charset="0"/>
              </a:rPr>
              <a:t> dân, </a:t>
            </a:r>
            <a:r>
              <a:rPr lang="en-US" sz="2400" dirty="0" err="1">
                <a:solidFill>
                  <a:srgbClr val="0000FF"/>
                </a:solidFill>
                <a:latin typeface="Times New Roman" panose="02020603050405020304" pitchFamily="18" charset="0"/>
                <a:cs typeface="Times New Roman" panose="02020603050405020304" pitchFamily="18" charset="0"/>
              </a:rPr>
              <a:t>tiểu</a:t>
            </a:r>
            <a:r>
              <a:rPr lang="en-US" sz="2400" dirty="0">
                <a:solidFill>
                  <a:srgbClr val="0000FF"/>
                </a:solidFill>
                <a:latin typeface="Times New Roman" panose="02020603050405020304" pitchFamily="18" charset="0"/>
                <a:cs typeface="Times New Roman" panose="02020603050405020304" pitchFamily="18" charset="0"/>
              </a:rPr>
              <a:t> tư </a:t>
            </a:r>
            <a:r>
              <a:rPr lang="en-US" sz="2400" dirty="0" err="1">
                <a:solidFill>
                  <a:srgbClr val="0000FF"/>
                </a:solidFill>
                <a:latin typeface="Times New Roman" panose="02020603050405020304" pitchFamily="18" charset="0"/>
                <a:cs typeface="Times New Roman" panose="02020603050405020304" pitchFamily="18" charset="0"/>
              </a:rPr>
              <a:t>sản</a:t>
            </a:r>
            <a:r>
              <a:rPr lang="en-US" sz="2400" dirty="0">
                <a:solidFill>
                  <a:srgbClr val="0000FF"/>
                </a:solidFill>
                <a:latin typeface="Times New Roman" panose="02020603050405020304" pitchFamily="18" charset="0"/>
                <a:cs typeface="Times New Roman" panose="02020603050405020304" pitchFamily="18" charset="0"/>
              </a:rPr>
              <a:t>, tư </a:t>
            </a:r>
            <a:r>
              <a:rPr lang="en-US" sz="2400" dirty="0" err="1">
                <a:solidFill>
                  <a:srgbClr val="0000FF"/>
                </a:solidFill>
                <a:latin typeface="Times New Roman" panose="02020603050405020304" pitchFamily="18" charset="0"/>
                <a:cs typeface="Times New Roman" panose="02020603050405020304" pitchFamily="18" charset="0"/>
              </a:rPr>
              <a:t>sản</a:t>
            </a:r>
            <a:r>
              <a:rPr lang="en-US" sz="2400" dirty="0">
                <a:solidFill>
                  <a:srgbClr val="0000FF"/>
                </a:solidFill>
                <a:latin typeface="Times New Roman" panose="02020603050405020304" pitchFamily="18" charset="0"/>
                <a:cs typeface="Times New Roman" panose="02020603050405020304" pitchFamily="18" charset="0"/>
              </a:rPr>
              <a:t> dân tộc.</a:t>
            </a:r>
          </a:p>
          <a:p>
            <a:pPr>
              <a:defRPr/>
            </a:pPr>
            <a:r>
              <a:rPr lang="en-US" sz="2400" dirty="0">
                <a:solidFill>
                  <a:srgbClr val="0000FF"/>
                </a:solidFill>
                <a:latin typeface="Times New Roman" panose="02020603050405020304" pitchFamily="18" charset="0"/>
                <a:cs typeface="Times New Roman" panose="02020603050405020304" pitchFamily="18" charset="0"/>
              </a:rPr>
              <a:t>C. </a:t>
            </a:r>
            <a:r>
              <a:rPr lang="en-US" sz="2400" dirty="0" err="1">
                <a:solidFill>
                  <a:srgbClr val="0000FF"/>
                </a:solidFill>
                <a:latin typeface="Times New Roman" panose="02020603050405020304" pitchFamily="18" charset="0"/>
                <a:cs typeface="Times New Roman" panose="02020603050405020304" pitchFamily="18" charset="0"/>
              </a:rPr>
              <a:t>công</a:t>
            </a:r>
            <a:r>
              <a:rPr lang="en-US" sz="2400" dirty="0">
                <a:solidFill>
                  <a:srgbClr val="0000FF"/>
                </a:solidFill>
                <a:latin typeface="Times New Roman" panose="02020603050405020304" pitchFamily="18" charset="0"/>
                <a:cs typeface="Times New Roman" panose="02020603050405020304" pitchFamily="18" charset="0"/>
              </a:rPr>
              <a:t> nhân, </a:t>
            </a:r>
            <a:r>
              <a:rPr lang="en-US" sz="2400" dirty="0" err="1">
                <a:solidFill>
                  <a:srgbClr val="0000FF"/>
                </a:solidFill>
                <a:latin typeface="Times New Roman" panose="02020603050405020304" pitchFamily="18" charset="0"/>
                <a:cs typeface="Times New Roman" panose="02020603050405020304" pitchFamily="18" charset="0"/>
              </a:rPr>
              <a:t>nông</a:t>
            </a:r>
            <a:r>
              <a:rPr lang="en-US" sz="2400" dirty="0">
                <a:solidFill>
                  <a:srgbClr val="0000FF"/>
                </a:solidFill>
                <a:latin typeface="Times New Roman" panose="02020603050405020304" pitchFamily="18" charset="0"/>
                <a:cs typeface="Times New Roman" panose="02020603050405020304" pitchFamily="18" charset="0"/>
              </a:rPr>
              <a:t> dân.</a:t>
            </a:r>
          </a:p>
          <a:p>
            <a:pPr>
              <a:defRPr/>
            </a:pPr>
            <a:r>
              <a:rPr lang="en-US" sz="2400" dirty="0">
                <a:solidFill>
                  <a:srgbClr val="0000FF"/>
                </a:solidFill>
                <a:latin typeface="Times New Roman" panose="02020603050405020304" pitchFamily="18" charset="0"/>
                <a:cs typeface="Times New Roman" panose="02020603050405020304" pitchFamily="18" charset="0"/>
              </a:rPr>
              <a:t>D. </a:t>
            </a:r>
            <a:r>
              <a:rPr lang="en-US" sz="2400" dirty="0" err="1">
                <a:solidFill>
                  <a:srgbClr val="0000FF"/>
                </a:solidFill>
                <a:latin typeface="Times New Roman" panose="02020603050405020304" pitchFamily="18" charset="0"/>
                <a:cs typeface="Times New Roman" panose="02020603050405020304" pitchFamily="18" charset="0"/>
              </a:rPr>
              <a:t>công</a:t>
            </a:r>
            <a:r>
              <a:rPr lang="en-US" sz="2400" dirty="0">
                <a:solidFill>
                  <a:srgbClr val="0000FF"/>
                </a:solidFill>
                <a:latin typeface="Times New Roman" panose="02020603050405020304" pitchFamily="18" charset="0"/>
                <a:cs typeface="Times New Roman" panose="02020603050405020304" pitchFamily="18" charset="0"/>
              </a:rPr>
              <a:t> nhân, </a:t>
            </a:r>
            <a:r>
              <a:rPr lang="en-US" sz="2400" dirty="0" err="1">
                <a:solidFill>
                  <a:srgbClr val="0000FF"/>
                </a:solidFill>
                <a:latin typeface="Times New Roman" panose="02020603050405020304" pitchFamily="18" charset="0"/>
                <a:cs typeface="Times New Roman" panose="02020603050405020304" pitchFamily="18" charset="0"/>
              </a:rPr>
              <a:t>nông</a:t>
            </a:r>
            <a:r>
              <a:rPr lang="en-US" sz="2400" dirty="0">
                <a:solidFill>
                  <a:srgbClr val="0000FF"/>
                </a:solidFill>
                <a:latin typeface="Times New Roman" panose="02020603050405020304" pitchFamily="18" charset="0"/>
                <a:cs typeface="Times New Roman" panose="02020603050405020304" pitchFamily="18" charset="0"/>
              </a:rPr>
              <a:t> dân, </a:t>
            </a:r>
            <a:r>
              <a:rPr lang="en-US" sz="2400" dirty="0" err="1">
                <a:solidFill>
                  <a:srgbClr val="0000FF"/>
                </a:solidFill>
                <a:latin typeface="Times New Roman" panose="02020603050405020304" pitchFamily="18" charset="0"/>
                <a:cs typeface="Times New Roman" panose="02020603050405020304" pitchFamily="18" charset="0"/>
              </a:rPr>
              <a:t>trí</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thức</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tiểu</a:t>
            </a:r>
            <a:r>
              <a:rPr lang="en-US" sz="2400" dirty="0">
                <a:solidFill>
                  <a:srgbClr val="0000FF"/>
                </a:solidFill>
                <a:latin typeface="Times New Roman" panose="02020603050405020304" pitchFamily="18" charset="0"/>
                <a:cs typeface="Times New Roman" panose="02020603050405020304" pitchFamily="18" charset="0"/>
              </a:rPr>
              <a:t> tư </a:t>
            </a:r>
            <a:r>
              <a:rPr lang="en-US" sz="2400" dirty="0" err="1">
                <a:solidFill>
                  <a:srgbClr val="0000FF"/>
                </a:solidFill>
                <a:latin typeface="Times New Roman" panose="02020603050405020304" pitchFamily="18" charset="0"/>
                <a:cs typeface="Times New Roman" panose="02020603050405020304" pitchFamily="18" charset="0"/>
              </a:rPr>
              <a:t>sản</a:t>
            </a:r>
            <a:r>
              <a:rPr lang="en-US" sz="2400" dirty="0">
                <a:solidFill>
                  <a:srgbClr val="0000FF"/>
                </a:solidFill>
                <a:latin typeface="Times New Roman" panose="02020603050405020304" pitchFamily="18" charset="0"/>
                <a:cs typeface="Times New Roman" panose="02020603050405020304" pitchFamily="18" charset="0"/>
              </a:rPr>
              <a:t>.</a:t>
            </a:r>
            <a:endParaRPr lang="en-US" sz="2400" b="1" dirty="0">
              <a:solidFill>
                <a:srgbClr val="0000FF"/>
              </a:solidFill>
              <a:latin typeface="Times New Roman" panose="02020603050405020304" pitchFamily="18" charset="0"/>
              <a:cs typeface="Times New Roman" panose="02020603050405020304" pitchFamily="18" charset="0"/>
            </a:endParaRPr>
          </a:p>
        </p:txBody>
      </p:sp>
      <p:sp>
        <p:nvSpPr>
          <p:cNvPr id="2" name="Oval 1"/>
          <p:cNvSpPr/>
          <p:nvPr/>
        </p:nvSpPr>
        <p:spPr>
          <a:xfrm>
            <a:off x="140999" y="1446286"/>
            <a:ext cx="316201" cy="3634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40999" y="3943350"/>
            <a:ext cx="316201"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4582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additive="base">
                                        <p:cTn id="7" dur="500" fill="hold"/>
                                        <p:tgtEl>
                                          <p:spTgt spid="31746"/>
                                        </p:tgtEl>
                                        <p:attrNameLst>
                                          <p:attrName>ppt_x</p:attrName>
                                        </p:attrNameLst>
                                      </p:cBhvr>
                                      <p:tavLst>
                                        <p:tav tm="0">
                                          <p:val>
                                            <p:strVal val="#ppt_x"/>
                                          </p:val>
                                        </p:tav>
                                        <p:tav tm="100000">
                                          <p:val>
                                            <p:strVal val="#ppt_x"/>
                                          </p:val>
                                        </p:tav>
                                      </p:tavLst>
                                    </p:anim>
                                    <p:anim calcmode="lin" valueType="num">
                                      <p:cBhvr additive="base">
                                        <p:cTn id="8" dur="500" fill="hold"/>
                                        <p:tgtEl>
                                          <p:spTgt spid="3174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1752"/>
                                        </p:tgtEl>
                                        <p:attrNameLst>
                                          <p:attrName>style.visibility</p:attrName>
                                        </p:attrNameLst>
                                      </p:cBhvr>
                                      <p:to>
                                        <p:strVal val="visible"/>
                                      </p:to>
                                    </p:set>
                                    <p:animEffect transition="in" filter="fade">
                                      <p:cBhvr>
                                        <p:cTn id="13" dur="500"/>
                                        <p:tgtEl>
                                          <p:spTgt spid="3175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52" grpId="0"/>
      <p:bldP spid="3" grpId="0"/>
      <p:bldP spid="2"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4" name="Rectangle 3"/>
          <p:cNvSpPr>
            <a:spLocks noChangeArrowheads="1"/>
          </p:cNvSpPr>
          <p:nvPr/>
        </p:nvSpPr>
        <p:spPr bwMode="auto">
          <a:xfrm>
            <a:off x="188667" y="285750"/>
            <a:ext cx="880293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vi-VN" sz="2400" b="1">
                <a:solidFill>
                  <a:srgbClr val="FF0000"/>
                </a:solidFill>
                <a:latin typeface="Times New Roman" pitchFamily="18" charset="0"/>
                <a:cs typeface="Times New Roman" pitchFamily="18" charset="0"/>
              </a:rPr>
              <a:t>Câu </a:t>
            </a:r>
            <a:r>
              <a:rPr lang="en-US" sz="2400" b="1">
                <a:solidFill>
                  <a:srgbClr val="FF0000"/>
                </a:solidFill>
                <a:latin typeface="Times New Roman" pitchFamily="18" charset="0"/>
                <a:cs typeface="Times New Roman" pitchFamily="18" charset="0"/>
              </a:rPr>
              <a:t>3</a:t>
            </a:r>
            <a:r>
              <a:rPr lang="vi-VN" sz="2400" b="1">
                <a:solidFill>
                  <a:srgbClr val="FF0000"/>
                </a:solidFill>
                <a:latin typeface="Times New Roman" pitchFamily="18" charset="0"/>
                <a:cs typeface="Times New Roman" pitchFamily="18" charset="0"/>
              </a:rPr>
              <a:t>. </a:t>
            </a:r>
            <a:r>
              <a:rPr lang="vi-VN" sz="2400">
                <a:solidFill>
                  <a:srgbClr val="FF0000"/>
                </a:solidFill>
                <a:latin typeface="Times New Roman" pitchFamily="18" charset="0"/>
                <a:cs typeface="Times New Roman" pitchFamily="18" charset="0"/>
              </a:rPr>
              <a:t>Hội nghị lần thứ nhất Ban Chấp hành Trung ương lâm thời Đảng Cộng sản Việt Nam (10/1930) xác định lãnh đạo cách mạng là</a:t>
            </a:r>
          </a:p>
          <a:p>
            <a:pPr algn="just"/>
            <a:r>
              <a:rPr lang="vi-VN" sz="2400">
                <a:solidFill>
                  <a:srgbClr val="0000FF"/>
                </a:solidFill>
                <a:latin typeface="Times New Roman" pitchFamily="18" charset="0"/>
                <a:cs typeface="Times New Roman" pitchFamily="18" charset="0"/>
              </a:rPr>
              <a:t>A. giai cấp nông dân.</a:t>
            </a:r>
            <a:r>
              <a:rPr lang="en-US" sz="2400">
                <a:solidFill>
                  <a:srgbClr val="0000FF"/>
                </a:solidFill>
                <a:latin typeface="Times New Roman" pitchFamily="18" charset="0"/>
                <a:cs typeface="Times New Roman" pitchFamily="18" charset="0"/>
              </a:rPr>
              <a:t>                  </a:t>
            </a:r>
            <a:r>
              <a:rPr lang="vi-VN" sz="2400">
                <a:solidFill>
                  <a:srgbClr val="0000FF"/>
                </a:solidFill>
                <a:latin typeface="Times New Roman" pitchFamily="18" charset="0"/>
                <a:cs typeface="Times New Roman" pitchFamily="18" charset="0"/>
              </a:rPr>
              <a:t>B. tầng lớp tiểu tư sản trí thức.</a:t>
            </a:r>
          </a:p>
          <a:p>
            <a:pPr algn="just"/>
            <a:r>
              <a:rPr lang="vi-VN" sz="2400">
                <a:solidFill>
                  <a:srgbClr val="0000FF"/>
                </a:solidFill>
                <a:latin typeface="Times New Roman" pitchFamily="18" charset="0"/>
                <a:cs typeface="Times New Roman" pitchFamily="18" charset="0"/>
              </a:rPr>
              <a:t>C. giai cấp công nhân.</a:t>
            </a:r>
            <a:r>
              <a:rPr lang="en-US" sz="2400">
                <a:solidFill>
                  <a:srgbClr val="0000FF"/>
                </a:solidFill>
                <a:latin typeface="Times New Roman" pitchFamily="18" charset="0"/>
                <a:cs typeface="Times New Roman" pitchFamily="18" charset="0"/>
              </a:rPr>
              <a:t>                </a:t>
            </a:r>
            <a:r>
              <a:rPr lang="vi-VN" sz="2400">
                <a:solidFill>
                  <a:srgbClr val="0000FF"/>
                </a:solidFill>
                <a:latin typeface="Times New Roman" pitchFamily="18" charset="0"/>
                <a:cs typeface="Times New Roman" pitchFamily="18" charset="0"/>
              </a:rPr>
              <a:t>D. tầng lớp tư sản dân tộc.</a:t>
            </a:r>
          </a:p>
        </p:txBody>
      </p:sp>
      <p:sp>
        <p:nvSpPr>
          <p:cNvPr id="10" name="Rectangle 1"/>
          <p:cNvSpPr>
            <a:spLocks noChangeArrowheads="1"/>
          </p:cNvSpPr>
          <p:nvPr/>
        </p:nvSpPr>
        <p:spPr bwMode="auto">
          <a:xfrm>
            <a:off x="188666" y="2266950"/>
            <a:ext cx="8802933"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vi-VN" sz="2400" b="1">
                <a:solidFill>
                  <a:srgbClr val="FF0000"/>
                </a:solidFill>
                <a:latin typeface="Times New Roman" pitchFamily="18" charset="0"/>
                <a:cs typeface="Times New Roman" pitchFamily="18" charset="0"/>
              </a:rPr>
              <a:t>Câu </a:t>
            </a:r>
            <a:r>
              <a:rPr lang="en-US" sz="2400" b="1">
                <a:solidFill>
                  <a:srgbClr val="FF0000"/>
                </a:solidFill>
                <a:latin typeface="Times New Roman" pitchFamily="18" charset="0"/>
                <a:cs typeface="Times New Roman" pitchFamily="18" charset="0"/>
              </a:rPr>
              <a:t>4</a:t>
            </a:r>
            <a:r>
              <a:rPr lang="vi-VN" sz="2400" b="1">
                <a:solidFill>
                  <a:srgbClr val="FF0000"/>
                </a:solidFill>
                <a:latin typeface="Times New Roman" pitchFamily="18" charset="0"/>
                <a:cs typeface="Times New Roman" pitchFamily="18" charset="0"/>
              </a:rPr>
              <a:t>.</a:t>
            </a:r>
            <a:r>
              <a:rPr lang="vi-VN" sz="2400">
                <a:solidFill>
                  <a:srgbClr val="FF0000"/>
                </a:solidFill>
                <a:latin typeface="Times New Roman" pitchFamily="18" charset="0"/>
                <a:cs typeface="Times New Roman" pitchFamily="18" charset="0"/>
              </a:rPr>
              <a:t> Hội nghị lần thứ nhất Ban Chấp hành Trung ương lâm thời Đảng Cộng sản Việt Nam (10/1930) xác định nhiệm vụ chiến lược của cách mạng là</a:t>
            </a:r>
          </a:p>
          <a:p>
            <a:pPr algn="just"/>
            <a:r>
              <a:rPr lang="vi-VN" sz="2400">
                <a:solidFill>
                  <a:srgbClr val="0000FF"/>
                </a:solidFill>
                <a:latin typeface="Times New Roman" pitchFamily="18" charset="0"/>
                <a:cs typeface="Times New Roman" pitchFamily="18" charset="0"/>
              </a:rPr>
              <a:t>A. đánh đổ phong kiến và đánh đổ đế quốc Pháp.</a:t>
            </a:r>
          </a:p>
          <a:p>
            <a:pPr algn="just"/>
            <a:r>
              <a:rPr lang="vi-VN" sz="2400">
                <a:solidFill>
                  <a:srgbClr val="0000FF"/>
                </a:solidFill>
                <a:latin typeface="Times New Roman" pitchFamily="18" charset="0"/>
                <a:cs typeface="Times New Roman" pitchFamily="18" charset="0"/>
              </a:rPr>
              <a:t>B. đòi tự do, dân chủ, cơm áo, hòa bình.</a:t>
            </a:r>
          </a:p>
          <a:p>
            <a:pPr algn="just"/>
            <a:r>
              <a:rPr lang="vi-VN" sz="2400">
                <a:solidFill>
                  <a:srgbClr val="0000FF"/>
                </a:solidFill>
                <a:latin typeface="Times New Roman" pitchFamily="18" charset="0"/>
                <a:cs typeface="Times New Roman" pitchFamily="18" charset="0"/>
              </a:rPr>
              <a:t>C. chống chế độ phản động thuộc địa và tay sai.</a:t>
            </a:r>
          </a:p>
          <a:p>
            <a:pPr algn="just"/>
            <a:r>
              <a:rPr lang="vi-VN" sz="2400">
                <a:solidFill>
                  <a:srgbClr val="0000FF"/>
                </a:solidFill>
                <a:latin typeface="Times New Roman" pitchFamily="18" charset="0"/>
                <a:cs typeface="Times New Roman" pitchFamily="18" charset="0"/>
              </a:rPr>
              <a:t>D. đánh đổ đế quốc Pháp và phát xít Nhật.</a:t>
            </a:r>
          </a:p>
        </p:txBody>
      </p:sp>
      <p:sp>
        <p:nvSpPr>
          <p:cNvPr id="2" name="Oval 1"/>
          <p:cNvSpPr/>
          <p:nvPr/>
        </p:nvSpPr>
        <p:spPr>
          <a:xfrm>
            <a:off x="188667" y="1428750"/>
            <a:ext cx="344733" cy="4266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88667" y="3409950"/>
            <a:ext cx="344733"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4582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754"/>
                                        </p:tgtEl>
                                        <p:attrNameLst>
                                          <p:attrName>style.visibility</p:attrName>
                                        </p:attrNameLst>
                                      </p:cBhvr>
                                      <p:to>
                                        <p:strVal val="visible"/>
                                      </p:to>
                                    </p:set>
                                    <p:animEffect transition="in" filter="fade">
                                      <p:cBhvr>
                                        <p:cTn id="7" dur="500"/>
                                        <p:tgtEl>
                                          <p:spTgt spid="317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4" grpId="0"/>
      <p:bldP spid="10" grpId="0"/>
      <p:bldP spid="2"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8"/>
          <p:cNvSpPr>
            <a:spLocks noChangeArrowheads="1"/>
          </p:cNvSpPr>
          <p:nvPr/>
        </p:nvSpPr>
        <p:spPr bwMode="auto">
          <a:xfrm>
            <a:off x="140525" y="22905"/>
            <a:ext cx="8863939" cy="2308324"/>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nchor="ctr">
            <a:spAutoFit/>
          </a:bodyPr>
          <a:lstStyle>
            <a:lvl1pPr>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r>
              <a:rPr lang="en-US" sz="2400" b="1" dirty="0">
                <a:solidFill>
                  <a:srgbClr val="FF0000"/>
                </a:solidFill>
                <a:latin typeface="Times New Roman" panose="02020603050405020304" pitchFamily="18" charset="0"/>
                <a:cs typeface="Times New Roman" panose="02020603050405020304" pitchFamily="18" charset="0"/>
              </a:rPr>
              <a:t>Câu 5.</a:t>
            </a:r>
            <a:r>
              <a:rPr lang="en-US" sz="2400" dirty="0">
                <a:solidFill>
                  <a:srgbClr val="FF0000"/>
                </a:solidFill>
                <a:latin typeface="Times New Roman" panose="02020603050405020304" pitchFamily="18" charset="0"/>
                <a:cs typeface="Times New Roman" panose="02020603050405020304" pitchFamily="18" charset="0"/>
              </a:rPr>
              <a:t> Nội dung </a:t>
            </a:r>
            <a:r>
              <a:rPr lang="en-US" sz="2400" dirty="0" err="1">
                <a:solidFill>
                  <a:srgbClr val="FF0000"/>
                </a:solidFill>
                <a:latin typeface="Times New Roman" panose="02020603050405020304" pitchFamily="18" charset="0"/>
                <a:cs typeface="Times New Roman" panose="02020603050405020304" pitchFamily="18" charset="0"/>
              </a:rPr>
              <a:t>nào</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phản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ánh</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hạn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chế</a:t>
            </a:r>
            <a:r>
              <a:rPr lang="en-US" sz="2400" dirty="0">
                <a:solidFill>
                  <a:srgbClr val="FF0000"/>
                </a:solidFill>
                <a:latin typeface="Times New Roman" panose="02020603050405020304" pitchFamily="18" charset="0"/>
                <a:cs typeface="Times New Roman" panose="02020603050405020304" pitchFamily="18" charset="0"/>
              </a:rPr>
              <a:t> của </a:t>
            </a:r>
            <a:r>
              <a:rPr lang="en-US" sz="2400" dirty="0" err="1">
                <a:solidFill>
                  <a:srgbClr val="FF0000"/>
                </a:solidFill>
                <a:latin typeface="Times New Roman" panose="02020603050405020304" pitchFamily="18" charset="0"/>
                <a:cs typeface="Times New Roman" panose="02020603050405020304" pitchFamily="18" charset="0"/>
              </a:rPr>
              <a:t>Luận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cương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chính</a:t>
            </a:r>
            <a:r>
              <a:rPr lang="en-US" sz="2400" dirty="0">
                <a:solidFill>
                  <a:srgbClr val="FF0000"/>
                </a:solidFill>
                <a:latin typeface="Times New Roman" panose="02020603050405020304" pitchFamily="18" charset="0"/>
                <a:cs typeface="Times New Roman" panose="02020603050405020304" pitchFamily="18" charset="0"/>
              </a:rPr>
              <a:t> trị </a:t>
            </a:r>
            <a:r>
              <a:rPr lang="en-US" sz="2400" dirty="0" err="1">
                <a:solidFill>
                  <a:srgbClr val="FF0000"/>
                </a:solidFill>
                <a:latin typeface="Times New Roman" panose="02020603050405020304" pitchFamily="18" charset="0"/>
                <a:cs typeface="Times New Roman" panose="02020603050405020304" pitchFamily="18" charset="0"/>
              </a:rPr>
              <a:t>tháng</a:t>
            </a:r>
            <a:r>
              <a:rPr lang="en-US" sz="2400" dirty="0">
                <a:solidFill>
                  <a:srgbClr val="FF0000"/>
                </a:solidFill>
                <a:latin typeface="Times New Roman" panose="02020603050405020304" pitchFamily="18" charset="0"/>
                <a:cs typeface="Times New Roman" panose="02020603050405020304" pitchFamily="18" charset="0"/>
              </a:rPr>
              <a:t> 10/1930 của </a:t>
            </a:r>
            <a:r>
              <a:rPr lang="en-US" sz="2400" dirty="0" err="1">
                <a:solidFill>
                  <a:srgbClr val="FF0000"/>
                </a:solidFill>
                <a:latin typeface="Times New Roman" panose="02020603050405020304" pitchFamily="18" charset="0"/>
                <a:cs typeface="Times New Roman" panose="02020603050405020304" pitchFamily="18" charset="0"/>
              </a:rPr>
              <a:t>Đảng</a:t>
            </a:r>
            <a:r>
              <a:rPr lang="en-US" sz="2400" dirty="0">
                <a:solidFill>
                  <a:srgbClr val="FF0000"/>
                </a:solidFill>
                <a:latin typeface="Times New Roman" panose="02020603050405020304" pitchFamily="18" charset="0"/>
                <a:cs typeface="Times New Roman" panose="02020603050405020304" pitchFamily="18" charset="0"/>
              </a:rPr>
              <a:t>?</a:t>
            </a:r>
          </a:p>
          <a:p>
            <a:pPr>
              <a:defRPr/>
            </a:pPr>
            <a:r>
              <a:rPr lang="en-US" sz="2400" dirty="0">
                <a:solidFill>
                  <a:srgbClr val="0000FF"/>
                </a:solidFill>
                <a:latin typeface="Times New Roman" panose="02020603050405020304" pitchFamily="18" charset="0"/>
                <a:cs typeface="Times New Roman" panose="02020603050405020304" pitchFamily="18" charset="0"/>
              </a:rPr>
              <a:t>A. </a:t>
            </a:r>
            <a:r>
              <a:rPr lang="en-US" sz="2400" dirty="0" err="1">
                <a:solidFill>
                  <a:srgbClr val="0000FF"/>
                </a:solidFill>
                <a:latin typeface="Times New Roman" panose="02020603050405020304" pitchFamily="18" charset="0"/>
                <a:cs typeface="Times New Roman" panose="02020603050405020304" pitchFamily="18" charset="0"/>
              </a:rPr>
              <a:t>Lực</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lượng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cách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mạng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chỉ</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có</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công</a:t>
            </a:r>
            <a:r>
              <a:rPr lang="en-US" sz="2400" dirty="0">
                <a:solidFill>
                  <a:srgbClr val="0000FF"/>
                </a:solidFill>
                <a:latin typeface="Times New Roman" panose="02020603050405020304" pitchFamily="18" charset="0"/>
                <a:cs typeface="Times New Roman" panose="02020603050405020304" pitchFamily="18" charset="0"/>
              </a:rPr>
              <a:t> nhân </a:t>
            </a:r>
            <a:r>
              <a:rPr lang="en-US" sz="2400" dirty="0" err="1">
                <a:solidFill>
                  <a:srgbClr val="0000FF"/>
                </a:solidFill>
                <a:latin typeface="Times New Roman" panose="02020603050405020304" pitchFamily="18" charset="0"/>
                <a:cs typeface="Times New Roman" panose="02020603050405020304" pitchFamily="18" charset="0"/>
              </a:rPr>
              <a:t>và</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nông</a:t>
            </a:r>
            <a:r>
              <a:rPr lang="en-US" sz="2400" dirty="0">
                <a:solidFill>
                  <a:srgbClr val="0000FF"/>
                </a:solidFill>
                <a:latin typeface="Times New Roman" panose="02020603050405020304" pitchFamily="18" charset="0"/>
                <a:cs typeface="Times New Roman" panose="02020603050405020304" pitchFamily="18" charset="0"/>
              </a:rPr>
              <a:t> dân.</a:t>
            </a:r>
          </a:p>
          <a:p>
            <a:pPr>
              <a:defRPr/>
            </a:pPr>
            <a:r>
              <a:rPr lang="en-US" sz="2400" dirty="0">
                <a:solidFill>
                  <a:srgbClr val="0000FF"/>
                </a:solidFill>
                <a:latin typeface="Times New Roman" panose="02020603050405020304" pitchFamily="18" charset="0"/>
                <a:cs typeface="Times New Roman" panose="02020603050405020304" pitchFamily="18" charset="0"/>
              </a:rPr>
              <a:t>B. </a:t>
            </a:r>
            <a:r>
              <a:rPr lang="en-US" sz="2400" dirty="0" err="1">
                <a:solidFill>
                  <a:srgbClr val="0000FF"/>
                </a:solidFill>
                <a:latin typeface="Times New Roman" panose="02020603050405020304" pitchFamily="18" charset="0"/>
                <a:cs typeface="Times New Roman" panose="02020603050405020304" pitchFamily="18" charset="0"/>
              </a:rPr>
              <a:t>Xác</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định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nhiệm</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vụ</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cách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mạng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là</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đánh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đổ</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chế</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độ</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phong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kiến</a:t>
            </a:r>
            <a:r>
              <a:rPr lang="en-US" sz="2400" dirty="0">
                <a:solidFill>
                  <a:srgbClr val="0000FF"/>
                </a:solidFill>
                <a:latin typeface="Times New Roman" panose="02020603050405020304" pitchFamily="18" charset="0"/>
                <a:cs typeface="Times New Roman" panose="02020603050405020304" pitchFamily="18" charset="0"/>
              </a:rPr>
              <a:t>.</a:t>
            </a:r>
          </a:p>
          <a:p>
            <a:pPr>
              <a:defRPr/>
            </a:pPr>
            <a:r>
              <a:rPr lang="en-US" sz="2400" dirty="0">
                <a:solidFill>
                  <a:srgbClr val="0000FF"/>
                </a:solidFill>
                <a:latin typeface="Times New Roman" panose="02020603050405020304" pitchFamily="18" charset="0"/>
                <a:cs typeface="Times New Roman" panose="02020603050405020304" pitchFamily="18" charset="0"/>
              </a:rPr>
              <a:t>C. </a:t>
            </a:r>
            <a:r>
              <a:rPr lang="en-US" sz="2400" dirty="0" err="1">
                <a:solidFill>
                  <a:srgbClr val="0000FF"/>
                </a:solidFill>
                <a:latin typeface="Times New Roman" panose="02020603050405020304" pitchFamily="18" charset="0"/>
                <a:cs typeface="Times New Roman" panose="02020603050405020304" pitchFamily="18" charset="0"/>
              </a:rPr>
              <a:t>Khẳng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định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công</a:t>
            </a:r>
            <a:r>
              <a:rPr lang="en-US" sz="2400" dirty="0">
                <a:solidFill>
                  <a:srgbClr val="0000FF"/>
                </a:solidFill>
                <a:latin typeface="Times New Roman" panose="02020603050405020304" pitchFamily="18" charset="0"/>
                <a:cs typeface="Times New Roman" panose="02020603050405020304" pitchFamily="18" charset="0"/>
              </a:rPr>
              <a:t> nhân </a:t>
            </a:r>
            <a:r>
              <a:rPr lang="en-US" sz="2400" dirty="0" err="1">
                <a:solidFill>
                  <a:srgbClr val="0000FF"/>
                </a:solidFill>
                <a:latin typeface="Times New Roman" panose="02020603050405020304" pitchFamily="18" charset="0"/>
                <a:cs typeface="Times New Roman" panose="02020603050405020304" pitchFamily="18" charset="0"/>
              </a:rPr>
              <a:t>là</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lực</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lượng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lãnh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đạo</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cách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mạng</a:t>
            </a:r>
            <a:r>
              <a:rPr lang="en-US" sz="2400" dirty="0">
                <a:solidFill>
                  <a:srgbClr val="0000FF"/>
                </a:solidFill>
                <a:latin typeface="Times New Roman" panose="02020603050405020304" pitchFamily="18" charset="0"/>
                <a:cs typeface="Times New Roman" panose="02020603050405020304" pitchFamily="18" charset="0"/>
              </a:rPr>
              <a:t>.</a:t>
            </a:r>
          </a:p>
          <a:p>
            <a:pPr>
              <a:defRPr/>
            </a:pPr>
            <a:r>
              <a:rPr lang="en-US" sz="2400" dirty="0">
                <a:solidFill>
                  <a:srgbClr val="0000FF"/>
                </a:solidFill>
                <a:latin typeface="Times New Roman" panose="02020603050405020304" pitchFamily="18" charset="0"/>
                <a:cs typeface="Times New Roman" panose="02020603050405020304" pitchFamily="18" charset="0"/>
              </a:rPr>
              <a:t>D. </a:t>
            </a:r>
            <a:r>
              <a:rPr lang="en-US" sz="2400" dirty="0" err="1">
                <a:solidFill>
                  <a:srgbClr val="0000FF"/>
                </a:solidFill>
                <a:latin typeface="Times New Roman" panose="02020603050405020304" pitchFamily="18" charset="0"/>
                <a:cs typeface="Times New Roman" panose="02020603050405020304" pitchFamily="18" charset="0"/>
              </a:rPr>
              <a:t>Gắn</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cách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mạng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Đông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Dương</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với</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cách</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err="1">
                <a:solidFill>
                  <a:srgbClr val="0000FF"/>
                </a:solidFill>
                <a:latin typeface="Times New Roman" panose="02020603050405020304" pitchFamily="18" charset="0"/>
                <a:cs typeface="Times New Roman" panose="02020603050405020304" pitchFamily="18" charset="0"/>
              </a:rPr>
              <a:t>mạng</a:t>
            </a:r>
            <a:r>
              <a:rPr lang="en-US" sz="2400" dirty="0">
                <a:solidFill>
                  <a:srgbClr val="0000FF"/>
                </a:solidFill>
                <a:latin typeface="Times New Roman" panose="02020603050405020304" pitchFamily="18" charset="0"/>
                <a:cs typeface="Times New Roman" panose="02020603050405020304" pitchFamily="18" charset="0"/>
              </a:rPr>
              <a:t> thế </a:t>
            </a:r>
            <a:r>
              <a:rPr lang="en-US" sz="2400" dirty="0" err="1">
                <a:solidFill>
                  <a:srgbClr val="0000FF"/>
                </a:solidFill>
                <a:latin typeface="Times New Roman" panose="02020603050405020304" pitchFamily="18" charset="0"/>
                <a:cs typeface="Times New Roman" panose="02020603050405020304" pitchFamily="18" charset="0"/>
              </a:rPr>
              <a:t>giới</a:t>
            </a:r>
            <a:r>
              <a:rPr lang="en-US" sz="2400" dirty="0">
                <a:solidFill>
                  <a:srgbClr val="0000FF"/>
                </a:solidFill>
                <a:latin typeface="Times New Roman" panose="02020603050405020304" pitchFamily="18" charset="0"/>
                <a:cs typeface="Times New Roman" panose="02020603050405020304" pitchFamily="18" charset="0"/>
              </a:rPr>
              <a:t>.</a:t>
            </a:r>
            <a:endParaRPr lang="en-US" sz="2400" b="1" dirty="0">
              <a:solidFill>
                <a:srgbClr val="0000FF"/>
              </a:solidFill>
              <a:latin typeface="Times New Roman" panose="02020603050405020304" pitchFamily="18" charset="0"/>
              <a:cs typeface="Times New Roman" panose="02020603050405020304" pitchFamily="18" charset="0"/>
            </a:endParaRPr>
          </a:p>
        </p:txBody>
      </p:sp>
      <p:sp>
        <p:nvSpPr>
          <p:cNvPr id="32778" name="Rectangle 3"/>
          <p:cNvSpPr>
            <a:spLocks noChangeArrowheads="1"/>
          </p:cNvSpPr>
          <p:nvPr/>
        </p:nvSpPr>
        <p:spPr bwMode="auto">
          <a:xfrm>
            <a:off x="140524" y="2363345"/>
            <a:ext cx="8863939"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vi-VN" sz="2400" b="1">
                <a:solidFill>
                  <a:srgbClr val="FF0000"/>
                </a:solidFill>
                <a:latin typeface="Times New Roman" pitchFamily="18" charset="0"/>
                <a:cs typeface="Times New Roman" pitchFamily="18" charset="0"/>
              </a:rPr>
              <a:t>Câu </a:t>
            </a:r>
            <a:r>
              <a:rPr lang="en-US" sz="2400" b="1">
                <a:solidFill>
                  <a:srgbClr val="FF0000"/>
                </a:solidFill>
                <a:latin typeface="Times New Roman" pitchFamily="18" charset="0"/>
                <a:cs typeface="Times New Roman" pitchFamily="18" charset="0"/>
              </a:rPr>
              <a:t>6</a:t>
            </a:r>
            <a:r>
              <a:rPr lang="vi-VN" sz="2400" b="1">
                <a:solidFill>
                  <a:srgbClr val="FF0000"/>
                </a:solidFill>
                <a:latin typeface="Times New Roman" pitchFamily="18" charset="0"/>
                <a:cs typeface="Times New Roman" pitchFamily="18" charset="0"/>
              </a:rPr>
              <a:t>. </a:t>
            </a:r>
            <a:r>
              <a:rPr lang="vi-VN" sz="2400">
                <a:solidFill>
                  <a:srgbClr val="FF0000"/>
                </a:solidFill>
                <a:latin typeface="Times New Roman" pitchFamily="18" charset="0"/>
                <a:cs typeface="Times New Roman" pitchFamily="18" charset="0"/>
              </a:rPr>
              <a:t>Nguyên nhân cơ bản nhất, quyết định sự bùng nổ phong trào cách mạng 1930 – 1931 ở Việt Nam là</a:t>
            </a:r>
          </a:p>
          <a:p>
            <a:pPr algn="just"/>
            <a:r>
              <a:rPr lang="vi-VN" sz="2400">
                <a:solidFill>
                  <a:srgbClr val="0000FF"/>
                </a:solidFill>
                <a:latin typeface="Times New Roman" pitchFamily="18" charset="0"/>
                <a:cs typeface="Times New Roman" pitchFamily="18" charset="0"/>
              </a:rPr>
              <a:t>A. ảnh hưởng của cuộc khủng hoảng kinh tế 1929 - 1933.</a:t>
            </a:r>
          </a:p>
          <a:p>
            <a:pPr algn="just"/>
            <a:r>
              <a:rPr lang="vi-VN" sz="2400">
                <a:solidFill>
                  <a:srgbClr val="0000FF"/>
                </a:solidFill>
                <a:latin typeface="Times New Roman" pitchFamily="18" charset="0"/>
                <a:cs typeface="Times New Roman" pitchFamily="18" charset="0"/>
              </a:rPr>
              <a:t>B. thực dân Pháp tiến hành khủng bố trắng sau khởi nghĩa Yên Bái.</a:t>
            </a:r>
          </a:p>
          <a:p>
            <a:pPr algn="just"/>
            <a:r>
              <a:rPr lang="vi-VN" sz="2400">
                <a:solidFill>
                  <a:srgbClr val="0000FF"/>
                </a:solidFill>
                <a:latin typeface="Times New Roman" pitchFamily="18" charset="0"/>
                <a:cs typeface="Times New Roman" pitchFamily="18" charset="0"/>
              </a:rPr>
              <a:t>C. Đảng Cộng sản Việt Nam ra đời và kịp thời lãnh đạo cách mạng.</a:t>
            </a:r>
          </a:p>
          <a:p>
            <a:pPr algn="just"/>
            <a:r>
              <a:rPr lang="vi-VN" sz="2400">
                <a:solidFill>
                  <a:srgbClr val="0000FF"/>
                </a:solidFill>
                <a:latin typeface="Times New Roman" pitchFamily="18" charset="0"/>
                <a:cs typeface="Times New Roman" pitchFamily="18" charset="0"/>
              </a:rPr>
              <a:t>D. địa chủ phong kiến cấu kết với thực dân Pháp bóc lột thậm tệ nông dân.</a:t>
            </a:r>
          </a:p>
        </p:txBody>
      </p:sp>
      <p:sp>
        <p:nvSpPr>
          <p:cNvPr id="2" name="Oval 1"/>
          <p:cNvSpPr/>
          <p:nvPr/>
        </p:nvSpPr>
        <p:spPr>
          <a:xfrm>
            <a:off x="140525" y="867232"/>
            <a:ext cx="392875" cy="35791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133102" y="4058392"/>
            <a:ext cx="392876"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2452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2778"/>
                                        </p:tgtEl>
                                        <p:attrNameLst>
                                          <p:attrName>style.visibility</p:attrName>
                                        </p:attrNameLst>
                                      </p:cBhvr>
                                      <p:to>
                                        <p:strVal val="visible"/>
                                      </p:to>
                                    </p:set>
                                    <p:animEffect transition="in" filter="fade">
                                      <p:cBhvr>
                                        <p:cTn id="17" dur="500"/>
                                        <p:tgtEl>
                                          <p:spTgt spid="3277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2778" grpId="0"/>
      <p:bldP spid="2"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0" name="Rectangle 1"/>
          <p:cNvSpPr>
            <a:spLocks noChangeArrowheads="1"/>
          </p:cNvSpPr>
          <p:nvPr/>
        </p:nvSpPr>
        <p:spPr bwMode="auto">
          <a:xfrm>
            <a:off x="228600" y="666750"/>
            <a:ext cx="87630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vi-VN" sz="2400" b="1">
                <a:solidFill>
                  <a:srgbClr val="FF0000"/>
                </a:solidFill>
                <a:latin typeface="Times New Roman" pitchFamily="18" charset="0"/>
                <a:cs typeface="Times New Roman" pitchFamily="18" charset="0"/>
              </a:rPr>
              <a:t>Câu </a:t>
            </a:r>
            <a:r>
              <a:rPr lang="en-US" sz="2400" b="1">
                <a:solidFill>
                  <a:srgbClr val="FF0000"/>
                </a:solidFill>
                <a:latin typeface="Times New Roman" pitchFamily="18" charset="0"/>
                <a:cs typeface="Times New Roman" pitchFamily="18" charset="0"/>
              </a:rPr>
              <a:t>7</a:t>
            </a:r>
            <a:r>
              <a:rPr lang="vi-VN" sz="2400" b="1">
                <a:solidFill>
                  <a:srgbClr val="FF0000"/>
                </a:solidFill>
                <a:latin typeface="Times New Roman" pitchFamily="18" charset="0"/>
                <a:cs typeface="Times New Roman" pitchFamily="18" charset="0"/>
              </a:rPr>
              <a:t>.</a:t>
            </a:r>
            <a:r>
              <a:rPr lang="vi-VN" sz="2400">
                <a:solidFill>
                  <a:srgbClr val="FF0000"/>
                </a:solidFill>
                <a:latin typeface="Times New Roman" pitchFamily="18" charset="0"/>
                <a:cs typeface="Times New Roman" pitchFamily="18" charset="0"/>
              </a:rPr>
              <a:t> Hai khẩu hiệu mà Đảng ta vận dụng trong phong trào cách mạng 1930 - 1931 là khẩu hiệu nào?</a:t>
            </a:r>
          </a:p>
          <a:p>
            <a:pPr algn="just"/>
            <a:r>
              <a:rPr lang="vi-VN" sz="2400">
                <a:solidFill>
                  <a:srgbClr val="0000FF"/>
                </a:solidFill>
                <a:latin typeface="Times New Roman" pitchFamily="18" charset="0"/>
                <a:cs typeface="Times New Roman" pitchFamily="18" charset="0"/>
              </a:rPr>
              <a:t>A. “Độc lập dân tộc” và “Ruộng đất dân cày”.</a:t>
            </a:r>
          </a:p>
          <a:p>
            <a:pPr algn="just"/>
            <a:r>
              <a:rPr lang="vi-VN" sz="2400">
                <a:solidFill>
                  <a:srgbClr val="0000FF"/>
                </a:solidFill>
                <a:latin typeface="Times New Roman" pitchFamily="18" charset="0"/>
                <a:cs typeface="Times New Roman" pitchFamily="18" charset="0"/>
              </a:rPr>
              <a:t>B. “Tự do dân chủ” và “Cơm áo hòa bình”.</a:t>
            </a:r>
          </a:p>
          <a:p>
            <a:pPr algn="just"/>
            <a:r>
              <a:rPr lang="vi-VN" sz="2400">
                <a:solidFill>
                  <a:srgbClr val="0000FF"/>
                </a:solidFill>
                <a:latin typeface="Times New Roman" pitchFamily="18" charset="0"/>
                <a:cs typeface="Times New Roman" pitchFamily="18" charset="0"/>
              </a:rPr>
              <a:t>C. “Tịch thu ruộng đất của đế quốc Việt gian” và “Tịch thu ruộng đất của địa chủ phong kiến”.</a:t>
            </a:r>
          </a:p>
          <a:p>
            <a:pPr algn="just"/>
            <a:r>
              <a:rPr lang="vi-VN" sz="2400">
                <a:solidFill>
                  <a:srgbClr val="0000FF"/>
                </a:solidFill>
                <a:latin typeface="Times New Roman" pitchFamily="18" charset="0"/>
                <a:cs typeface="Times New Roman" pitchFamily="18" charset="0"/>
              </a:rPr>
              <a:t>D. "Chống đế quốc" "Chống phát xít".</a:t>
            </a:r>
          </a:p>
        </p:txBody>
      </p:sp>
      <p:sp>
        <p:nvSpPr>
          <p:cNvPr id="3" name="Oval 2"/>
          <p:cNvSpPr/>
          <p:nvPr/>
        </p:nvSpPr>
        <p:spPr>
          <a:xfrm>
            <a:off x="239486" y="1499259"/>
            <a:ext cx="3810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9216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800"/>
                                        </p:tgtEl>
                                        <p:attrNameLst>
                                          <p:attrName>style.visibility</p:attrName>
                                        </p:attrNameLst>
                                      </p:cBhvr>
                                      <p:to>
                                        <p:strVal val="visible"/>
                                      </p:to>
                                    </p:set>
                                    <p:animEffect transition="in" filter="fade">
                                      <p:cBhvr>
                                        <p:cTn id="7" dur="500"/>
                                        <p:tgtEl>
                                          <p:spTgt spid="338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00" grpId="0"/>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52400" y="742950"/>
            <a:ext cx="8783411"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vi-VN" sz="2400" b="1">
                <a:solidFill>
                  <a:srgbClr val="FF0000"/>
                </a:solidFill>
                <a:latin typeface="Times New Roman" pitchFamily="18" charset="0"/>
                <a:cs typeface="Times New Roman" pitchFamily="18" charset="0"/>
              </a:rPr>
              <a:t>Câu </a:t>
            </a:r>
            <a:r>
              <a:rPr lang="en-US" sz="2400" b="1">
                <a:solidFill>
                  <a:srgbClr val="FF0000"/>
                </a:solidFill>
                <a:latin typeface="Times New Roman" pitchFamily="18" charset="0"/>
                <a:cs typeface="Times New Roman" pitchFamily="18" charset="0"/>
              </a:rPr>
              <a:t>8</a:t>
            </a:r>
            <a:r>
              <a:rPr lang="vi-VN" sz="2400" b="1">
                <a:solidFill>
                  <a:srgbClr val="FF0000"/>
                </a:solidFill>
                <a:latin typeface="Times New Roman" pitchFamily="18" charset="0"/>
                <a:cs typeface="Times New Roman" pitchFamily="18" charset="0"/>
              </a:rPr>
              <a:t>. </a:t>
            </a:r>
            <a:r>
              <a:rPr lang="vi-VN" sz="2400">
                <a:solidFill>
                  <a:srgbClr val="FF0000"/>
                </a:solidFill>
                <a:latin typeface="Times New Roman" pitchFamily="18" charset="0"/>
                <a:cs typeface="Times New Roman" pitchFamily="18" charset="0"/>
              </a:rPr>
              <a:t>Phong trào cách mạng 1930 – 1931 ở Việt Nam đã</a:t>
            </a:r>
          </a:p>
          <a:p>
            <a:pPr algn="just"/>
            <a:r>
              <a:rPr lang="vi-VN" sz="2400">
                <a:solidFill>
                  <a:srgbClr val="0000FF"/>
                </a:solidFill>
                <a:latin typeface="Times New Roman" pitchFamily="18" charset="0"/>
                <a:cs typeface="Times New Roman" pitchFamily="18" charset="0"/>
              </a:rPr>
              <a:t>A. khẳng định quyền lãnh đạo cách mạng của giai cấp công nhân Việt Nam.</a:t>
            </a:r>
          </a:p>
          <a:p>
            <a:pPr algn="just"/>
            <a:r>
              <a:rPr lang="vi-VN" sz="2400">
                <a:solidFill>
                  <a:srgbClr val="0000FF"/>
                </a:solidFill>
                <a:latin typeface="Times New Roman" pitchFamily="18" charset="0"/>
                <a:cs typeface="Times New Roman" pitchFamily="18" charset="0"/>
              </a:rPr>
              <a:t>B. làm tan rã toàn bộ chính quyền thực dân và tay sai ở cấp cơ sở.</a:t>
            </a:r>
          </a:p>
          <a:p>
            <a:pPr algn="just"/>
            <a:r>
              <a:rPr lang="vi-VN" sz="2400">
                <a:solidFill>
                  <a:srgbClr val="0000FF"/>
                </a:solidFill>
                <a:latin typeface="Times New Roman" pitchFamily="18" charset="0"/>
                <a:cs typeface="Times New Roman" pitchFamily="18" charset="0"/>
              </a:rPr>
              <a:t>C. hình thành được một mặt trận dân tộc thống nhất trên cả nước.</a:t>
            </a:r>
          </a:p>
          <a:p>
            <a:pPr algn="just"/>
            <a:r>
              <a:rPr lang="vi-VN" sz="2400">
                <a:solidFill>
                  <a:srgbClr val="0000FF"/>
                </a:solidFill>
                <a:latin typeface="Times New Roman" pitchFamily="18" charset="0"/>
                <a:cs typeface="Times New Roman" pitchFamily="18" charset="0"/>
              </a:rPr>
              <a:t>D. dẫn đến sự ra đời của Đảng Cộng sản Việt Nam.</a:t>
            </a:r>
          </a:p>
        </p:txBody>
      </p:sp>
      <p:sp>
        <p:nvSpPr>
          <p:cNvPr id="5" name="Oval 4"/>
          <p:cNvSpPr/>
          <p:nvPr/>
        </p:nvSpPr>
        <p:spPr>
          <a:xfrm>
            <a:off x="152400" y="120015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2011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819150"/>
            <a:ext cx="89154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vi-VN" sz="2400" b="1">
                <a:solidFill>
                  <a:srgbClr val="FF0000"/>
                </a:solidFill>
                <a:latin typeface="Times New Roman" pitchFamily="18" charset="0"/>
                <a:cs typeface="Times New Roman" pitchFamily="18" charset="0"/>
              </a:rPr>
              <a:t>Câu </a:t>
            </a:r>
            <a:r>
              <a:rPr lang="en-US" sz="2400" b="1">
                <a:solidFill>
                  <a:srgbClr val="FF0000"/>
                </a:solidFill>
                <a:latin typeface="Times New Roman" pitchFamily="18" charset="0"/>
                <a:cs typeface="Times New Roman" pitchFamily="18" charset="0"/>
              </a:rPr>
              <a:t>9</a:t>
            </a:r>
            <a:r>
              <a:rPr lang="vi-VN" sz="2400" b="1">
                <a:solidFill>
                  <a:srgbClr val="FF0000"/>
                </a:solidFill>
                <a:latin typeface="Times New Roman" pitchFamily="18" charset="0"/>
                <a:cs typeface="Times New Roman" pitchFamily="18" charset="0"/>
              </a:rPr>
              <a:t>. </a:t>
            </a:r>
            <a:r>
              <a:rPr lang="vi-VN" sz="2400">
                <a:solidFill>
                  <a:srgbClr val="FF0000"/>
                </a:solidFill>
                <a:latin typeface="Times New Roman" pitchFamily="18" charset="0"/>
                <a:cs typeface="Times New Roman" pitchFamily="18" charset="0"/>
              </a:rPr>
              <a:t>Cương lĩnh chính trị tháng 2/1930 và Luận cương tháng 10/1930 của Đảng đều xác định</a:t>
            </a:r>
          </a:p>
          <a:p>
            <a:pPr algn="just"/>
            <a:r>
              <a:rPr lang="vi-VN" sz="2400">
                <a:solidFill>
                  <a:srgbClr val="0000FF"/>
                </a:solidFill>
                <a:latin typeface="Times New Roman" pitchFamily="18" charset="0"/>
                <a:cs typeface="Times New Roman" pitchFamily="18" charset="0"/>
              </a:rPr>
              <a:t>A. nhiệm vụ hàng đầu của cách mạng là giải phóng dân tộc.</a:t>
            </a:r>
          </a:p>
          <a:p>
            <a:pPr algn="just"/>
            <a:r>
              <a:rPr lang="vi-VN" sz="2400">
                <a:solidFill>
                  <a:srgbClr val="0000FF"/>
                </a:solidFill>
                <a:latin typeface="Times New Roman" pitchFamily="18" charset="0"/>
                <a:cs typeface="Times New Roman" pitchFamily="18" charset="0"/>
              </a:rPr>
              <a:t>B. lãnh đạo cách mạng là giai cấp nông dân.</a:t>
            </a:r>
          </a:p>
          <a:p>
            <a:pPr algn="just"/>
            <a:r>
              <a:rPr lang="vi-VN" sz="2400">
                <a:solidFill>
                  <a:srgbClr val="0000FF"/>
                </a:solidFill>
                <a:latin typeface="Times New Roman" pitchFamily="18" charset="0"/>
                <a:cs typeface="Times New Roman" pitchFamily="18" charset="0"/>
              </a:rPr>
              <a:t>C. lực lượng cách mạng là công nhân và nông dân.</a:t>
            </a:r>
          </a:p>
          <a:p>
            <a:pPr algn="just"/>
            <a:r>
              <a:rPr lang="vi-VN" sz="2400">
                <a:solidFill>
                  <a:srgbClr val="0000FF"/>
                </a:solidFill>
                <a:latin typeface="Times New Roman" pitchFamily="18" charset="0"/>
                <a:cs typeface="Times New Roman" pitchFamily="18" charset="0"/>
              </a:rPr>
              <a:t>D. hình thức đấu tranh chủ yếu là đấu tranh hòa bình.</a:t>
            </a:r>
          </a:p>
        </p:txBody>
      </p:sp>
      <p:sp>
        <p:nvSpPr>
          <p:cNvPr id="5" name="Oval 4"/>
          <p:cNvSpPr/>
          <p:nvPr/>
        </p:nvSpPr>
        <p:spPr>
          <a:xfrm>
            <a:off x="152400" y="2343150"/>
            <a:ext cx="3810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827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28504" y="361950"/>
            <a:ext cx="5029200" cy="523220"/>
          </a:xfrm>
          <a:prstGeom prst="rect">
            <a:avLst/>
          </a:prstGeom>
          <a:noFill/>
        </p:spPr>
        <p:txBody>
          <a:bodyPr wrap="square" rtlCol="0">
            <a:spAutoFit/>
          </a:bodyPr>
          <a:lstStyle/>
          <a:p>
            <a:r>
              <a:rPr lang="en-US" sz="2800" b="1">
                <a:solidFill>
                  <a:srgbClr val="FF0000"/>
                </a:solidFill>
                <a:latin typeface="Times New Roman" panose="02020603050405020304" pitchFamily="18" charset="0"/>
                <a:cs typeface="Times New Roman" panose="02020603050405020304" pitchFamily="18" charset="0"/>
              </a:rPr>
              <a:t>NỘI DUNG  TIẾT  HỌC</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228600" y="1123950"/>
            <a:ext cx="8763000" cy="3429000"/>
          </a:xfrm>
          <a:prstGeom prst="rect">
            <a:avLst/>
          </a:prstGeom>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buNone/>
            </a:pPr>
            <a:r>
              <a:rPr lang="en-US" sz="2400" b="1">
                <a:solidFill>
                  <a:srgbClr val="0000FF"/>
                </a:solidFill>
                <a:latin typeface="Times New Roman" pitchFamily="18" charset="0"/>
                <a:cs typeface="Times New Roman" pitchFamily="18" charset="0"/>
              </a:rPr>
              <a:t>- Hội nghị lần thứ nhất Ban chấp hành Trung ương lâm thời Đảng Cộng sản Việt Nam.</a:t>
            </a:r>
          </a:p>
          <a:p>
            <a:pPr algn="just">
              <a:lnSpc>
                <a:spcPct val="150000"/>
              </a:lnSpc>
              <a:buNone/>
            </a:pPr>
            <a:r>
              <a:rPr lang="en-US" sz="2400" b="1">
                <a:solidFill>
                  <a:srgbClr val="0000FF"/>
                </a:solidFill>
                <a:latin typeface="Times New Roman" pitchFamily="18" charset="0"/>
                <a:cs typeface="Times New Roman" pitchFamily="18" charset="0"/>
              </a:rPr>
              <a:t>- Ý nghĩa lịch sử và bài học kinh nghiệm của phong trào cách mạng 1930- 1931.</a:t>
            </a:r>
            <a:endParaRPr lang="en-US" sz="24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75322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129436" y="209550"/>
            <a:ext cx="8991600" cy="1371600"/>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800" b="1">
                <a:solidFill>
                  <a:srgbClr val="FF0000"/>
                </a:solidFill>
                <a:latin typeface="Times New Roman" pitchFamily="18" charset="0"/>
                <a:cs typeface="Times New Roman" pitchFamily="18" charset="0"/>
              </a:rPr>
              <a:t>3. Hội nghị lần thứ nhất Ban chấp hành Trung ương lâm thời Đảng Cộng sản Việt Nam (10/1930).</a:t>
            </a:r>
            <a:endParaRPr lang="en-US" sz="2800" b="1" dirty="0">
              <a:solidFill>
                <a:srgbClr val="FF0000"/>
              </a:solidFill>
              <a:latin typeface="Times New Roman" pitchFamily="18" charset="0"/>
              <a:cs typeface="Times New Roman" pitchFamily="18" charset="0"/>
            </a:endParaRPr>
          </a:p>
        </p:txBody>
      </p:sp>
      <p:sp>
        <p:nvSpPr>
          <p:cNvPr id="4" name="TextBox 3"/>
          <p:cNvSpPr txBox="1"/>
          <p:nvPr/>
        </p:nvSpPr>
        <p:spPr>
          <a:xfrm>
            <a:off x="129436" y="1324933"/>
            <a:ext cx="2971800" cy="553998"/>
          </a:xfrm>
          <a:prstGeom prst="rect">
            <a:avLst/>
          </a:prstGeom>
          <a:noFill/>
        </p:spPr>
        <p:txBody>
          <a:bodyPr wrap="square" rtlCol="0">
            <a:spAutoFit/>
          </a:bodyPr>
          <a:lstStyle/>
          <a:p>
            <a:pPr algn="just"/>
            <a:r>
              <a:rPr lang="en-US" sz="3000" b="1" dirty="0">
                <a:solidFill>
                  <a:schemeClr val="tx1"/>
                </a:solidFill>
                <a:latin typeface="Times New Roman" pitchFamily="18" charset="0"/>
                <a:cs typeface="Times New Roman" pitchFamily="18" charset="0"/>
              </a:rPr>
              <a:t>a. </a:t>
            </a:r>
            <a:r>
              <a:rPr lang="en-US" sz="3000" b="1" dirty="0" err="1">
                <a:solidFill>
                  <a:schemeClr val="tx1"/>
                </a:solidFill>
                <a:latin typeface="Times New Roman" pitchFamily="18" charset="0"/>
                <a:cs typeface="Times New Roman" pitchFamily="18" charset="0"/>
              </a:rPr>
              <a:t>Hoàn</a:t>
            </a:r>
            <a:r>
              <a:rPr lang="en-US" sz="3000" b="1" dirty="0">
                <a:solidFill>
                  <a:schemeClr val="tx1"/>
                </a:solidFill>
                <a:latin typeface="Times New Roman" pitchFamily="18" charset="0"/>
                <a:cs typeface="Times New Roman" pitchFamily="18" charset="0"/>
              </a:rPr>
              <a:t> </a:t>
            </a:r>
            <a:r>
              <a:rPr lang="en-US" sz="3000" b="1" dirty="0" err="1">
                <a:solidFill>
                  <a:schemeClr val="tx1"/>
                </a:solidFill>
                <a:latin typeface="Times New Roman" pitchFamily="18" charset="0"/>
                <a:cs typeface="Times New Roman" pitchFamily="18" charset="0"/>
              </a:rPr>
              <a:t>cảnh</a:t>
            </a:r>
            <a:r>
              <a:rPr lang="en-US" sz="3000" b="1" dirty="0">
                <a:solidFill>
                  <a:schemeClr val="tx1"/>
                </a:solidFill>
                <a:latin typeface="Times New Roman" pitchFamily="18" charset="0"/>
                <a:cs typeface="Times New Roman" pitchFamily="18" charset="0"/>
              </a:rPr>
              <a:t>: </a:t>
            </a:r>
          </a:p>
        </p:txBody>
      </p:sp>
      <p:sp>
        <p:nvSpPr>
          <p:cNvPr id="6" name="Cloud Callout 5"/>
          <p:cNvSpPr/>
          <p:nvPr/>
        </p:nvSpPr>
        <p:spPr>
          <a:xfrm>
            <a:off x="2800103" y="1581150"/>
            <a:ext cx="6051468" cy="2362200"/>
          </a:xfrm>
          <a:prstGeom prst="cloudCallout">
            <a:avLst>
              <a:gd name="adj1" fmla="val -12442"/>
              <a:gd name="adj2" fmla="val 71458"/>
            </a:avLst>
          </a:prstGeom>
        </p:spPr>
        <p:style>
          <a:lnRef idx="2">
            <a:schemeClr val="accent6"/>
          </a:lnRef>
          <a:fillRef idx="1">
            <a:schemeClr val="lt1"/>
          </a:fillRef>
          <a:effectRef idx="0">
            <a:schemeClr val="accent6"/>
          </a:effectRef>
          <a:fontRef idx="minor">
            <a:schemeClr val="dk1"/>
          </a:fontRef>
        </p:style>
        <p:txBody>
          <a:bodyPr rtlCol="0" anchor="ctr"/>
          <a:lstStyle/>
          <a:p>
            <a:pPr algn="ctr">
              <a:defRPr/>
            </a:pPr>
            <a:r>
              <a:rPr lang="en-US" sz="2400">
                <a:solidFill>
                  <a:srgbClr val="FFFF00"/>
                </a:solidFill>
                <a:latin typeface="Times New Roman" pitchFamily="18" charset="0"/>
                <a:cs typeface="Times New Roman" pitchFamily="18" charset="0"/>
              </a:rPr>
              <a:t>Nêu hoàn cảnh tiến hành hội nghị lần thứ nhất BCH TW lâm thời ĐCSVN?</a:t>
            </a:r>
            <a:endParaRPr lang="en-US" sz="2400" dirty="0">
              <a:solidFill>
                <a:srgbClr val="FFFF00"/>
              </a:solidFill>
              <a:latin typeface="Times New Roman" pitchFamily="18" charset="0"/>
              <a:cs typeface="Times New Roman" pitchFamily="18" charset="0"/>
            </a:endParaRPr>
          </a:p>
        </p:txBody>
      </p:sp>
      <p:sp>
        <p:nvSpPr>
          <p:cNvPr id="7" name="Rectangle 6"/>
          <p:cNvSpPr/>
          <p:nvPr/>
        </p:nvSpPr>
        <p:spPr>
          <a:xfrm>
            <a:off x="304800" y="2190750"/>
            <a:ext cx="8458200" cy="2031325"/>
          </a:xfrm>
          <a:prstGeom prst="rect">
            <a:avLst/>
          </a:prstGeom>
        </p:spPr>
        <p:txBody>
          <a:bodyPr wrap="square">
            <a:spAutoFit/>
          </a:bodyPr>
          <a:lstStyle/>
          <a:p>
            <a:pPr algn="just" eaLnBrk="1" hangingPunct="1">
              <a:spcBef>
                <a:spcPct val="50000"/>
              </a:spcBef>
            </a:pPr>
            <a:r>
              <a:rPr lang="en-US" sz="2800">
                <a:solidFill>
                  <a:srgbClr val="0000FF"/>
                </a:solidFill>
                <a:latin typeface="Times New Roman" pitchFamily="18" charset="0"/>
                <a:cs typeface="Times New Roman" pitchFamily="18" charset="0"/>
              </a:rPr>
              <a:t>- Giữa lúc phong trào cách mạng của quần chúng đang diễn ra quyết liệt.</a:t>
            </a:r>
          </a:p>
          <a:p>
            <a:pPr algn="just" eaLnBrk="1" hangingPunct="1">
              <a:spcBef>
                <a:spcPct val="50000"/>
              </a:spcBef>
            </a:pPr>
            <a:r>
              <a:rPr lang="en-US" sz="2800">
                <a:solidFill>
                  <a:srgbClr val="0000FF"/>
                </a:solidFill>
                <a:latin typeface="Times New Roman" pitchFamily="18" charset="0"/>
                <a:cs typeface="Times New Roman" pitchFamily="18" charset="0"/>
              </a:rPr>
              <a:t>- Tháng 10/ 1930, BCH TW lâm thời Đảng cộng sản Việt Nam họp tại Hương Cảng (Trung Quốc).</a:t>
            </a:r>
          </a:p>
        </p:txBody>
      </p:sp>
    </p:spTree>
    <p:extLst>
      <p:ext uri="{BB962C8B-B14F-4D97-AF65-F5344CB8AC3E}">
        <p14:creationId xmlns:p14="http://schemas.microsoft.com/office/powerpoint/2010/main" val="416967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6"/>
                                        </p:tgtEl>
                                      </p:cBhvr>
                                    </p:animEffect>
                                    <p:set>
                                      <p:cBhvr>
                                        <p:cTn id="24" dur="1" fill="hold">
                                          <p:stCondLst>
                                            <p:cond delay="499"/>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7">
                                            <p:txEl>
                                              <p:pRg st="0" end="0"/>
                                            </p:txEl>
                                          </p:spTgt>
                                        </p:tgtEl>
                                        <p:attrNameLst>
                                          <p:attrName>style.visibility</p:attrName>
                                        </p:attrNameLst>
                                      </p:cBhvr>
                                      <p:to>
                                        <p:strVal val="visible"/>
                                      </p:to>
                                    </p:set>
                                    <p:anim calcmode="lin" valueType="num">
                                      <p:cBhvr additive="base">
                                        <p:cTn id="2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xEl>
                                              <p:pRg st="1" end="1"/>
                                            </p:txEl>
                                          </p:spTgt>
                                        </p:tgtEl>
                                        <p:attrNameLst>
                                          <p:attrName>style.visibility</p:attrName>
                                        </p:attrNameLst>
                                      </p:cBhvr>
                                      <p:to>
                                        <p:strVal val="visible"/>
                                      </p:to>
                                    </p:set>
                                    <p:anim calcmode="lin" valueType="num">
                                      <p:cBhvr additive="base">
                                        <p:cTn id="35"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animBg="1"/>
      <p:bldP spid="6"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129436" y="209550"/>
            <a:ext cx="8991600" cy="1371600"/>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800" b="1">
                <a:solidFill>
                  <a:srgbClr val="FF0000"/>
                </a:solidFill>
                <a:latin typeface="Times New Roman" pitchFamily="18" charset="0"/>
                <a:cs typeface="Times New Roman" pitchFamily="18" charset="0"/>
              </a:rPr>
              <a:t>3. Hội nghị lần thứ nhất Ban chấp hành Trung ương lâm thời Đảng Cộng sản Việt Nam (10/1930).</a:t>
            </a:r>
            <a:endParaRPr lang="en-US" sz="2800" b="1" dirty="0">
              <a:solidFill>
                <a:srgbClr val="FF0000"/>
              </a:solidFill>
              <a:latin typeface="Times New Roman" pitchFamily="18" charset="0"/>
              <a:cs typeface="Times New Roman" pitchFamily="18" charset="0"/>
            </a:endParaRPr>
          </a:p>
        </p:txBody>
      </p:sp>
      <p:sp>
        <p:nvSpPr>
          <p:cNvPr id="4" name="TextBox 3"/>
          <p:cNvSpPr txBox="1"/>
          <p:nvPr/>
        </p:nvSpPr>
        <p:spPr>
          <a:xfrm>
            <a:off x="129436" y="1324933"/>
            <a:ext cx="2971800" cy="553998"/>
          </a:xfrm>
          <a:prstGeom prst="rect">
            <a:avLst/>
          </a:prstGeom>
          <a:noFill/>
        </p:spPr>
        <p:txBody>
          <a:bodyPr wrap="square" rtlCol="0">
            <a:spAutoFit/>
          </a:bodyPr>
          <a:lstStyle/>
          <a:p>
            <a:pPr algn="just"/>
            <a:r>
              <a:rPr lang="en-US" sz="3000" b="1">
                <a:solidFill>
                  <a:schemeClr val="tx1"/>
                </a:solidFill>
                <a:latin typeface="Times New Roman" pitchFamily="18" charset="0"/>
                <a:cs typeface="Times New Roman" pitchFamily="18" charset="0"/>
              </a:rPr>
              <a:t>b. Nội dung: </a:t>
            </a:r>
            <a:endParaRPr lang="en-US" sz="3000" b="1" dirty="0">
              <a:solidFill>
                <a:schemeClr val="tx1"/>
              </a:solidFill>
              <a:latin typeface="Times New Roman" pitchFamily="18" charset="0"/>
              <a:cs typeface="Times New Roman" pitchFamily="18" charset="0"/>
            </a:endParaRPr>
          </a:p>
        </p:txBody>
      </p:sp>
      <p:sp>
        <p:nvSpPr>
          <p:cNvPr id="6" name="Cloud Callout 5"/>
          <p:cNvSpPr/>
          <p:nvPr/>
        </p:nvSpPr>
        <p:spPr>
          <a:xfrm>
            <a:off x="2800103" y="1581150"/>
            <a:ext cx="6051468" cy="2362200"/>
          </a:xfrm>
          <a:prstGeom prst="cloudCallout">
            <a:avLst>
              <a:gd name="adj1" fmla="val -12442"/>
              <a:gd name="adj2" fmla="val 71458"/>
            </a:avLst>
          </a:prstGeom>
        </p:spPr>
        <p:style>
          <a:lnRef idx="2">
            <a:schemeClr val="accent6"/>
          </a:lnRef>
          <a:fillRef idx="1">
            <a:schemeClr val="lt1"/>
          </a:fillRef>
          <a:effectRef idx="0">
            <a:schemeClr val="accent6"/>
          </a:effectRef>
          <a:fontRef idx="minor">
            <a:schemeClr val="dk1"/>
          </a:fontRef>
        </p:style>
        <p:txBody>
          <a:bodyPr rtlCol="0" anchor="ctr"/>
          <a:lstStyle/>
          <a:p>
            <a:pPr algn="ctr">
              <a:defRPr/>
            </a:pPr>
            <a:r>
              <a:rPr lang="en-US" sz="2400">
                <a:solidFill>
                  <a:srgbClr val="FFFF00"/>
                </a:solidFill>
                <a:latin typeface="Times New Roman" pitchFamily="18" charset="0"/>
                <a:cs typeface="Times New Roman" pitchFamily="18" charset="0"/>
              </a:rPr>
              <a:t>Nêu nội dung của hội nghị lần thứ nhất BCH TW lâm thời ĐCSVN?</a:t>
            </a:r>
            <a:endParaRPr lang="en-US" sz="2400" dirty="0">
              <a:solidFill>
                <a:srgbClr val="FFFF00"/>
              </a:solidFill>
              <a:latin typeface="Times New Roman" pitchFamily="18" charset="0"/>
              <a:cs typeface="Times New Roman" pitchFamily="18" charset="0"/>
            </a:endParaRPr>
          </a:p>
        </p:txBody>
      </p:sp>
      <p:sp>
        <p:nvSpPr>
          <p:cNvPr id="2" name="Rectangle 1"/>
          <p:cNvSpPr/>
          <p:nvPr/>
        </p:nvSpPr>
        <p:spPr>
          <a:xfrm>
            <a:off x="304800" y="2144242"/>
            <a:ext cx="8546771" cy="2677656"/>
          </a:xfrm>
          <a:prstGeom prst="rect">
            <a:avLst/>
          </a:prstGeom>
        </p:spPr>
        <p:txBody>
          <a:bodyPr wrap="square">
            <a:spAutoFit/>
          </a:bodyPr>
          <a:lstStyle/>
          <a:p>
            <a:pPr algn="just" eaLnBrk="1" hangingPunct="1">
              <a:buFontTx/>
              <a:buChar char="-"/>
            </a:pPr>
            <a:r>
              <a:rPr lang="en-US" sz="2800">
                <a:solidFill>
                  <a:srgbClr val="0000FF"/>
                </a:solidFill>
                <a:latin typeface="Times New Roman" pitchFamily="18" charset="0"/>
                <a:cs typeface="Times New Roman" pitchFamily="18" charset="0"/>
              </a:rPr>
              <a:t> Quyết định đổi tên ĐCS Việt Nam thành ĐCS Đông Dương.</a:t>
            </a:r>
          </a:p>
          <a:p>
            <a:pPr algn="just" eaLnBrk="1" hangingPunct="1">
              <a:buFontTx/>
              <a:buChar char="-"/>
            </a:pPr>
            <a:r>
              <a:rPr lang="en-US" sz="2800">
                <a:solidFill>
                  <a:srgbClr val="0000FF"/>
                </a:solidFill>
                <a:latin typeface="Times New Roman" pitchFamily="18" charset="0"/>
                <a:cs typeface="Times New Roman" pitchFamily="18" charset="0"/>
              </a:rPr>
              <a:t> Bầu ra BCH Trung ương chính thức do Trần Phú làm TBT.</a:t>
            </a:r>
          </a:p>
          <a:p>
            <a:pPr algn="just" eaLnBrk="1" hangingPunct="1">
              <a:buFontTx/>
              <a:buChar char="-"/>
            </a:pPr>
            <a:r>
              <a:rPr lang="en-US" sz="2800">
                <a:solidFill>
                  <a:srgbClr val="0000FF"/>
                </a:solidFill>
                <a:latin typeface="Times New Roman" pitchFamily="18" charset="0"/>
                <a:cs typeface="Times New Roman" pitchFamily="18" charset="0"/>
              </a:rPr>
              <a:t> Thông qua Luận cương chính trị của Đảng do Trần Phú soạn thảo.</a:t>
            </a:r>
          </a:p>
        </p:txBody>
      </p:sp>
    </p:spTree>
    <p:extLst>
      <p:ext uri="{BB962C8B-B14F-4D97-AF65-F5344CB8AC3E}">
        <p14:creationId xmlns:p14="http://schemas.microsoft.com/office/powerpoint/2010/main" val="3480300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grpId="1" nodeType="clickEffect">
                                  <p:stCondLst>
                                    <p:cond delay="0"/>
                                  </p:stCondLst>
                                  <p:childTnLst>
                                    <p:animEffect transition="out" filter="fade">
                                      <p:cBhvr>
                                        <p:cTn id="23" dur="500"/>
                                        <p:tgtEl>
                                          <p:spTgt spid="6"/>
                                        </p:tgtEl>
                                      </p:cBhvr>
                                    </p:animEffect>
                                    <p:set>
                                      <p:cBhvr>
                                        <p:cTn id="24" dur="1" fill="hold">
                                          <p:stCondLst>
                                            <p:cond delay="499"/>
                                          </p:stCondLst>
                                        </p:cTn>
                                        <p:tgtEl>
                                          <p:spTgt spid="6"/>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
                                            <p:txEl>
                                              <p:pRg st="0" end="0"/>
                                            </p:txEl>
                                          </p:spTgt>
                                        </p:tgtEl>
                                        <p:attrNameLst>
                                          <p:attrName>style.visibility</p:attrName>
                                        </p:attrNameLst>
                                      </p:cBhvr>
                                      <p:to>
                                        <p:strVal val="visible"/>
                                      </p:to>
                                    </p:set>
                                    <p:anim calcmode="lin" valueType="num">
                                      <p:cBhvr additive="base">
                                        <p:cTn id="29"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2">
                                            <p:txEl>
                                              <p:pRg st="1" end="1"/>
                                            </p:txEl>
                                          </p:spTgt>
                                        </p:tgtEl>
                                        <p:attrNameLst>
                                          <p:attrName>style.visibility</p:attrName>
                                        </p:attrNameLst>
                                      </p:cBhvr>
                                      <p:to>
                                        <p:strVal val="visible"/>
                                      </p:to>
                                    </p:set>
                                    <p:anim calcmode="lin" valueType="num">
                                      <p:cBhvr additive="base">
                                        <p:cTn id="3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2">
                                            <p:txEl>
                                              <p:pRg st="2" end="2"/>
                                            </p:txEl>
                                          </p:spTgt>
                                        </p:tgtEl>
                                        <p:attrNameLst>
                                          <p:attrName>style.visibility</p:attrName>
                                        </p:attrNameLst>
                                      </p:cBhvr>
                                      <p:to>
                                        <p:strVal val="visible"/>
                                      </p:to>
                                    </p:set>
                                    <p:anim calcmode="lin" valueType="num">
                                      <p:cBhvr additive="base">
                                        <p:cTn id="4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animBg="1"/>
      <p:bldP spid="6"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3" descr="Kết quả hình ảnh cho trần phú"/>
          <p:cNvPicPr>
            <a:picLocks/>
          </p:cNvPicPr>
          <p:nvPr/>
        </p:nvPicPr>
        <p:blipFill>
          <a:blip r:embed="rId2"/>
          <a:srcRect/>
          <a:stretch>
            <a:fillRect/>
          </a:stretch>
        </p:blipFill>
        <p:spPr bwMode="auto">
          <a:xfrm>
            <a:off x="152400" y="39091"/>
            <a:ext cx="3429000" cy="4294909"/>
          </a:xfrm>
          <a:prstGeom prst="rect">
            <a:avLst/>
          </a:prstGeom>
          <a:noFill/>
          <a:ln w="9525">
            <a:noFill/>
            <a:miter lim="800000"/>
            <a:headEnd/>
            <a:tailEnd/>
          </a:ln>
        </p:spPr>
      </p:pic>
      <p:sp>
        <p:nvSpPr>
          <p:cNvPr id="4" name="TextBox 3"/>
          <p:cNvSpPr txBox="1"/>
          <p:nvPr/>
        </p:nvSpPr>
        <p:spPr>
          <a:xfrm>
            <a:off x="0" y="4334000"/>
            <a:ext cx="3581400" cy="830997"/>
          </a:xfrm>
          <a:prstGeom prst="rect">
            <a:avLst/>
          </a:prstGeom>
          <a:noFill/>
        </p:spPr>
        <p:txBody>
          <a:bodyPr wrap="square" rtlCol="0">
            <a:spAutoFit/>
          </a:bodyPr>
          <a:lstStyle/>
          <a:p>
            <a:pPr algn="ctr"/>
            <a:r>
              <a:rPr lang="en-US" sz="2400" b="1" dirty="0" err="1">
                <a:solidFill>
                  <a:srgbClr val="FF0000"/>
                </a:solidFill>
                <a:latin typeface="Times New Roman" pitchFamily="18" charset="0"/>
                <a:ea typeface="Tahoma" pitchFamily="34" charset="0"/>
                <a:cs typeface="Times New Roman" pitchFamily="18" charset="0"/>
              </a:rPr>
              <a:t>Tổng</a:t>
            </a:r>
            <a:r>
              <a:rPr lang="en-US" sz="2400" b="1" dirty="0">
                <a:solidFill>
                  <a:srgbClr val="FF0000"/>
                </a:solidFill>
                <a:latin typeface="Times New Roman" pitchFamily="18" charset="0"/>
                <a:ea typeface="Tahoma" pitchFamily="34" charset="0"/>
                <a:cs typeface="Times New Roman" pitchFamily="18" charset="0"/>
              </a:rPr>
              <a:t> </a:t>
            </a:r>
            <a:r>
              <a:rPr lang="en-US" sz="2400" b="1" dirty="0" err="1">
                <a:solidFill>
                  <a:srgbClr val="FF0000"/>
                </a:solidFill>
                <a:latin typeface="Times New Roman" pitchFamily="18" charset="0"/>
                <a:ea typeface="Tahoma" pitchFamily="34" charset="0"/>
                <a:cs typeface="Times New Roman" pitchFamily="18" charset="0"/>
              </a:rPr>
              <a:t>bí</a:t>
            </a:r>
            <a:r>
              <a:rPr lang="en-US" sz="2400" b="1" dirty="0">
                <a:solidFill>
                  <a:srgbClr val="FF0000"/>
                </a:solidFill>
                <a:latin typeface="Times New Roman" pitchFamily="18" charset="0"/>
                <a:ea typeface="Tahoma" pitchFamily="34" charset="0"/>
                <a:cs typeface="Times New Roman" pitchFamily="18" charset="0"/>
              </a:rPr>
              <a:t> </a:t>
            </a:r>
            <a:r>
              <a:rPr lang="en-US" sz="2400" b="1" dirty="0" err="1">
                <a:solidFill>
                  <a:srgbClr val="FF0000"/>
                </a:solidFill>
                <a:latin typeface="Times New Roman" pitchFamily="18" charset="0"/>
                <a:ea typeface="Tahoma" pitchFamily="34" charset="0"/>
                <a:cs typeface="Times New Roman" pitchFamily="18" charset="0"/>
              </a:rPr>
              <a:t>thư</a:t>
            </a:r>
            <a:r>
              <a:rPr lang="en-US" sz="2400" b="1" dirty="0">
                <a:solidFill>
                  <a:srgbClr val="FF0000"/>
                </a:solidFill>
                <a:latin typeface="Times New Roman" pitchFamily="18" charset="0"/>
                <a:ea typeface="Tahoma" pitchFamily="34" charset="0"/>
                <a:cs typeface="Times New Roman" pitchFamily="18" charset="0"/>
              </a:rPr>
              <a:t> </a:t>
            </a:r>
            <a:r>
              <a:rPr lang="en-US" sz="2400" b="1" dirty="0" err="1">
                <a:solidFill>
                  <a:srgbClr val="FF0000"/>
                </a:solidFill>
                <a:latin typeface="Times New Roman" pitchFamily="18" charset="0"/>
                <a:ea typeface="Tahoma" pitchFamily="34" charset="0"/>
                <a:cs typeface="Times New Roman" pitchFamily="18" charset="0"/>
              </a:rPr>
              <a:t>Trần</a:t>
            </a:r>
            <a:r>
              <a:rPr lang="en-US" sz="2400" b="1" dirty="0">
                <a:solidFill>
                  <a:srgbClr val="FF0000"/>
                </a:solidFill>
                <a:latin typeface="Times New Roman" pitchFamily="18" charset="0"/>
                <a:ea typeface="Tahoma" pitchFamily="34" charset="0"/>
                <a:cs typeface="Times New Roman" pitchFamily="18" charset="0"/>
              </a:rPr>
              <a:t> </a:t>
            </a:r>
            <a:r>
              <a:rPr lang="en-US" sz="2400" b="1" dirty="0" err="1">
                <a:solidFill>
                  <a:srgbClr val="FF0000"/>
                </a:solidFill>
                <a:latin typeface="Times New Roman" pitchFamily="18" charset="0"/>
                <a:ea typeface="Tahoma" pitchFamily="34" charset="0"/>
                <a:cs typeface="Times New Roman" pitchFamily="18" charset="0"/>
              </a:rPr>
              <a:t>Phú</a:t>
            </a:r>
            <a:r>
              <a:rPr lang="en-US" sz="2400" b="1" dirty="0">
                <a:solidFill>
                  <a:srgbClr val="FF0000"/>
                </a:solidFill>
                <a:latin typeface="Times New Roman" pitchFamily="18" charset="0"/>
                <a:ea typeface="Tahoma" pitchFamily="34" charset="0"/>
                <a:cs typeface="Times New Roman" pitchFamily="18" charset="0"/>
              </a:rPr>
              <a:t> (1904 – </a:t>
            </a:r>
            <a:r>
              <a:rPr lang="en-US" sz="2400" b="1">
                <a:solidFill>
                  <a:srgbClr val="FF0000"/>
                </a:solidFill>
                <a:latin typeface="Times New Roman" pitchFamily="18" charset="0"/>
                <a:ea typeface="Tahoma" pitchFamily="34" charset="0"/>
                <a:cs typeface="Times New Roman" pitchFamily="18" charset="0"/>
              </a:rPr>
              <a:t>1931).</a:t>
            </a:r>
            <a:endParaRPr lang="en-US" sz="2400" b="1" dirty="0">
              <a:solidFill>
                <a:srgbClr val="FF0000"/>
              </a:solidFill>
              <a:latin typeface="Times New Roman" pitchFamily="18" charset="0"/>
              <a:ea typeface="Tahoma" pitchFamily="34" charset="0"/>
              <a:cs typeface="Times New Roman" pitchFamily="18" charset="0"/>
            </a:endParaRPr>
          </a:p>
        </p:txBody>
      </p:sp>
      <p:sp>
        <p:nvSpPr>
          <p:cNvPr id="5" name="Rectangle 4"/>
          <p:cNvSpPr/>
          <p:nvPr/>
        </p:nvSpPr>
        <p:spPr>
          <a:xfrm>
            <a:off x="3886201" y="133350"/>
            <a:ext cx="5105400" cy="4939814"/>
          </a:xfrm>
          <a:prstGeom prst="rect">
            <a:avLst/>
          </a:prstGeom>
        </p:spPr>
        <p:txBody>
          <a:bodyPr wrap="square">
            <a:spAutoFit/>
          </a:bodyPr>
          <a:lstStyle/>
          <a:p>
            <a:r>
              <a:rPr lang="en-US" sz="1500">
                <a:solidFill>
                  <a:srgbClr val="0000FF"/>
                </a:solidFill>
                <a:latin typeface="Times New Roman" pitchFamily="18" charset="0"/>
                <a:cs typeface="Times New Roman" pitchFamily="18" charset="0"/>
              </a:rPr>
              <a:t>- </a:t>
            </a:r>
            <a:r>
              <a:rPr lang="vi-VN" sz="1500">
                <a:solidFill>
                  <a:srgbClr val="0000FF"/>
                </a:solidFill>
                <a:latin typeface="Times New Roman" pitchFamily="18" charset="0"/>
                <a:cs typeface="Times New Roman" pitchFamily="18" charset="0"/>
              </a:rPr>
              <a:t>Đồng chí Trần Phú sinh ngày 1-5-1904 </a:t>
            </a:r>
            <a:r>
              <a:rPr lang="en-US" sz="1500">
                <a:solidFill>
                  <a:srgbClr val="0000FF"/>
                </a:solidFill>
                <a:latin typeface="Times New Roman" pitchFamily="18" charset="0"/>
                <a:cs typeface="Times New Roman" pitchFamily="18" charset="0"/>
              </a:rPr>
              <a:t>,</a:t>
            </a:r>
            <a:r>
              <a:rPr lang="vi-VN" sz="1500">
                <a:solidFill>
                  <a:srgbClr val="0000FF"/>
                </a:solidFill>
                <a:latin typeface="Times New Roman" pitchFamily="18" charset="0"/>
                <a:cs typeface="Times New Roman" pitchFamily="18" charset="0"/>
              </a:rPr>
              <a:t>quê quán huyện Đức Thọ tỉnh Hà Tĩnh. Ông lớn lên trong một gia đình trí thức, sớm tham gia hoạt động cách mạng.  Năm 1927, ông được lãnh tụ Nguyễn Ái Quốc cử đi học ở trường Đại học quốc tế Phương Đông (Liên Xô). Tháng 4-1930, ông về nước và được bổ sung vào BCHTW lâm thời của ĐCSVN. Tháng 10-1930, ông chủ trì Hội nghị BCHTW Đảng lần thứ nhất tại Hương Cảng (Trung Quốc) và đề ra Luận cương chính trị của Đảng. Tại Hội nghị này, ông được bầu làm Tổng Bí thư của Đảng. Tháng 4-1931, ông bị thực dân Pháp bắt, chúng tra tấn ông rất dã man nhưng ông vẫn giữ vững khí tiết của người cộng sản. Ngày 6-9-1931, ông đã hy sinh với câu nói bất hủ </a:t>
            </a:r>
            <a:r>
              <a:rPr lang="vi-VN" sz="1500" b="1">
                <a:solidFill>
                  <a:srgbClr val="0000FF"/>
                </a:solidFill>
                <a:latin typeface="Times New Roman" pitchFamily="18" charset="0"/>
                <a:cs typeface="Times New Roman" pitchFamily="18" charset="0"/>
              </a:rPr>
              <a:t>“ Hãy giữ vững chí khí chiến đấu ”</a:t>
            </a:r>
            <a:r>
              <a:rPr lang="vi-VN" sz="1500">
                <a:solidFill>
                  <a:srgbClr val="0000FF"/>
                </a:solidFill>
                <a:latin typeface="Times New Roman" pitchFamily="18" charset="0"/>
                <a:cs typeface="Times New Roman" pitchFamily="18" charset="0"/>
              </a:rPr>
              <a:t>.</a:t>
            </a:r>
          </a:p>
          <a:p>
            <a:r>
              <a:rPr lang="vi-VN" sz="1500">
                <a:solidFill>
                  <a:srgbClr val="0000FF"/>
                </a:solidFill>
                <a:latin typeface="Times New Roman" pitchFamily="18" charset="0"/>
                <a:cs typeface="Times New Roman" pitchFamily="18" charset="0"/>
              </a:rPr>
              <a:t>          Trần Phú là vị Tổng Bí thư đầu tiên của Đảng</a:t>
            </a:r>
            <a:r>
              <a:rPr lang="en-US" sz="1500">
                <a:solidFill>
                  <a:srgbClr val="0000FF"/>
                </a:solidFill>
                <a:latin typeface="Times New Roman" pitchFamily="18" charset="0"/>
                <a:cs typeface="Times New Roman" pitchFamily="18" charset="0"/>
              </a:rPr>
              <a:t> cộng sản Đông Dương</a:t>
            </a:r>
            <a:r>
              <a:rPr lang="vi-VN" sz="1500">
                <a:solidFill>
                  <a:srgbClr val="0000FF"/>
                </a:solidFill>
                <a:latin typeface="Times New Roman" pitchFamily="18" charset="0"/>
                <a:cs typeface="Times New Roman" pitchFamily="18" charset="0"/>
              </a:rPr>
              <a:t>. Ông được coi là người tạo cơ sở cho việc thành lập Đoàn Thanh Niên Cộng Sản Hồ Chí Minh sau này. Ông là tấm gương sáng về ý chí và nghị lực cách mạng phi thường cho lớp lớp thế hệ trẻ Việt Nam noi theo.</a:t>
            </a:r>
          </a:p>
          <a:p>
            <a:r>
              <a:rPr lang="vi-VN" sz="1500">
                <a:solidFill>
                  <a:srgbClr val="0000FF"/>
                </a:solidFill>
                <a:latin typeface="Times New Roman" pitchFamily="18" charset="0"/>
                <a:cs typeface="Times New Roman" pitchFamily="18" charset="0"/>
              </a:rPr>
              <a:t>          Chủ tịch Hồ Chí Minh ghi nhận: “ </a:t>
            </a:r>
            <a:r>
              <a:rPr lang="vi-VN" sz="1500" b="1">
                <a:solidFill>
                  <a:srgbClr val="0000FF"/>
                </a:solidFill>
                <a:latin typeface="Times New Roman" pitchFamily="18" charset="0"/>
                <a:cs typeface="Times New Roman" pitchFamily="18" charset="0"/>
              </a:rPr>
              <a:t>Đồng chí Trần Phú là một người con ưu tú của Đảng của nhân dân, đã oanh liệt hy sinh cho cách mạng </a:t>
            </a:r>
            <a:r>
              <a:rPr lang="vi-VN" sz="150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241395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anim calcmode="lin" valueType="num">
                                      <p:cBhvr additive="base">
                                        <p:cTn id="25"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1" end="1"/>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 calcmode="lin" valueType="num">
                                      <p:cBhvr additive="base">
                                        <p:cTn id="2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9124" y="1200150"/>
            <a:ext cx="4343400" cy="523220"/>
          </a:xfrm>
          <a:prstGeom prst="rect">
            <a:avLst/>
          </a:prstGeom>
          <a:noFill/>
        </p:spPr>
        <p:txBody>
          <a:bodyPr wrap="square" rtlCol="0">
            <a:spAutoFit/>
          </a:bodyPr>
          <a:lstStyle/>
          <a:p>
            <a:r>
              <a:rPr lang="en-US" sz="2800" b="1" dirty="0">
                <a:solidFill>
                  <a:schemeClr val="tx1"/>
                </a:solidFill>
                <a:latin typeface="Times New Roman" pitchFamily="18" charset="0"/>
                <a:cs typeface="Times New Roman" pitchFamily="18" charset="0"/>
              </a:rPr>
              <a:t>c. </a:t>
            </a:r>
            <a:r>
              <a:rPr lang="en-US" sz="2800" b="1" dirty="0" err="1">
                <a:solidFill>
                  <a:schemeClr val="tx1"/>
                </a:solidFill>
                <a:latin typeface="Times New Roman" pitchFamily="18" charset="0"/>
                <a:cs typeface="Times New Roman" pitchFamily="18" charset="0"/>
              </a:rPr>
              <a:t>Nội</a:t>
            </a:r>
            <a:r>
              <a:rPr lang="en-US" sz="2800" b="1" dirty="0">
                <a:solidFill>
                  <a:schemeClr val="tx1"/>
                </a:solidFill>
                <a:latin typeface="Times New Roman" pitchFamily="18" charset="0"/>
                <a:cs typeface="Times New Roman" pitchFamily="18" charset="0"/>
              </a:rPr>
              <a:t> dung </a:t>
            </a:r>
            <a:r>
              <a:rPr lang="en-US" sz="2800" b="1" dirty="0" err="1">
                <a:solidFill>
                  <a:schemeClr val="tx1"/>
                </a:solidFill>
                <a:latin typeface="Times New Roman" pitchFamily="18" charset="0"/>
                <a:cs typeface="Times New Roman" pitchFamily="18" charset="0"/>
              </a:rPr>
              <a:t>Luận</a:t>
            </a:r>
            <a:r>
              <a:rPr lang="en-US" sz="2800" b="1" dirty="0">
                <a:solidFill>
                  <a:schemeClr val="tx1"/>
                </a:solidFill>
                <a:latin typeface="Times New Roman" pitchFamily="18" charset="0"/>
                <a:cs typeface="Times New Roman" pitchFamily="18" charset="0"/>
              </a:rPr>
              <a:t> </a:t>
            </a:r>
            <a:r>
              <a:rPr lang="en-US" sz="2800" b="1" dirty="0" err="1">
                <a:solidFill>
                  <a:schemeClr val="tx1"/>
                </a:solidFill>
                <a:latin typeface="Times New Roman" pitchFamily="18" charset="0"/>
                <a:cs typeface="Times New Roman" pitchFamily="18" charset="0"/>
              </a:rPr>
              <a:t>cương</a:t>
            </a:r>
            <a:r>
              <a:rPr lang="en-US" sz="2800" b="1" dirty="0">
                <a:solidFill>
                  <a:schemeClr val="tx1"/>
                </a:solidFill>
                <a:latin typeface="Times New Roman" pitchFamily="18" charset="0"/>
                <a:cs typeface="Times New Roman" pitchFamily="18" charset="0"/>
              </a:rPr>
              <a:t>:</a:t>
            </a:r>
          </a:p>
        </p:txBody>
      </p:sp>
      <p:sp>
        <p:nvSpPr>
          <p:cNvPr id="4" name="Content Placeholder 2"/>
          <p:cNvSpPr txBox="1">
            <a:spLocks/>
          </p:cNvSpPr>
          <p:nvPr/>
        </p:nvSpPr>
        <p:spPr>
          <a:xfrm>
            <a:off x="129436" y="209550"/>
            <a:ext cx="8991600" cy="990600"/>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2800" b="1">
                <a:solidFill>
                  <a:srgbClr val="FF0000"/>
                </a:solidFill>
                <a:latin typeface="Times New Roman" pitchFamily="18" charset="0"/>
                <a:cs typeface="Times New Roman" pitchFamily="18" charset="0"/>
              </a:rPr>
              <a:t>3. Hội nghị lần thứ nhất Ban chấp hành Trung ương lâm thời Đảng Cộng sản Việt Nam (10/1930).</a:t>
            </a:r>
            <a:endParaRPr lang="en-US" sz="2800" b="1" dirty="0">
              <a:solidFill>
                <a:srgbClr val="FF0000"/>
              </a:solidFill>
              <a:latin typeface="Times New Roman" pitchFamily="18" charset="0"/>
              <a:cs typeface="Times New Roman" pitchFamily="18" charset="0"/>
            </a:endParaRPr>
          </a:p>
        </p:txBody>
      </p:sp>
      <p:graphicFrame>
        <p:nvGraphicFramePr>
          <p:cNvPr id="5" name="Group 362"/>
          <p:cNvGraphicFramePr>
            <a:graphicFrameLocks noGrp="1"/>
          </p:cNvGraphicFramePr>
          <p:nvPr>
            <p:extLst>
              <p:ext uri="{D42A27DB-BD31-4B8C-83A1-F6EECF244321}">
                <p14:modId xmlns:p14="http://schemas.microsoft.com/office/powerpoint/2010/main" val="3087996735"/>
              </p:ext>
            </p:extLst>
          </p:nvPr>
        </p:nvGraphicFramePr>
        <p:xfrm>
          <a:off x="570948" y="1809750"/>
          <a:ext cx="8108576" cy="3121045"/>
        </p:xfrm>
        <a:graphic>
          <a:graphicData uri="http://schemas.openxmlformats.org/drawingml/2006/table">
            <a:tbl>
              <a:tblPr>
                <a:tableStyleId>{616DA210-FB5B-4158-B5E0-FEB733F419BA}</a:tableStyleId>
              </a:tblPr>
              <a:tblGrid>
                <a:gridCol w="2590800">
                  <a:extLst>
                    <a:ext uri="{9D8B030D-6E8A-4147-A177-3AD203B41FA5}">
                      <a16:colId xmlns:a16="http://schemas.microsoft.com/office/drawing/2014/main" val="20000"/>
                    </a:ext>
                  </a:extLst>
                </a:gridCol>
                <a:gridCol w="5517776">
                  <a:extLst>
                    <a:ext uri="{9D8B030D-6E8A-4147-A177-3AD203B41FA5}">
                      <a16:colId xmlns:a16="http://schemas.microsoft.com/office/drawing/2014/main" val="20001"/>
                    </a:ext>
                  </a:extLst>
                </a:gridCol>
              </a:tblGrid>
              <a:tr h="69994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Đường</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lối</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chiến</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lược</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cách</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mạng</a:t>
                      </a:r>
                      <a:endParaRPr kumimoji="0" lang="en-US" sz="2000" b="1" i="1" u="none" strike="noStrike" cap="none" normalizeH="0" baseline="0" dirty="0">
                        <a:ln>
                          <a:noFill/>
                        </a:ln>
                        <a:solidFill>
                          <a:srgbClr val="0000FF"/>
                        </a:solidFill>
                        <a:effectLst/>
                        <a:latin typeface="Times New Roman" pitchFamily="18" charset="0"/>
                        <a:cs typeface="Times New Roman" pitchFamily="18" charset="0"/>
                      </a:endParaRPr>
                    </a:p>
                  </a:txBody>
                  <a:tcPr marL="91442" marR="91442" marT="45723" marB="45723" anchor="ctr" horzOverflow="overflow"/>
                </a:tc>
                <a:tc>
                  <a:txBody>
                    <a:bodyPr/>
                    <a:lstStyle/>
                    <a:p>
                      <a:pPr marL="0" marR="0" lvl="0" indent="0" algn="ctr" defTabSz="914400" rtl="0" eaLnBrk="0" fontAlgn="base" latinLnBrk="0" hangingPunct="0">
                        <a:lnSpc>
                          <a:spcPct val="100000"/>
                        </a:lnSpc>
                        <a:spcBef>
                          <a:spcPct val="5000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itchFamily="18" charset="0"/>
                        <a:cs typeface="Times New Roman" panose="02020603050405020304" pitchFamily="18" charset="0"/>
                      </a:endParaRPr>
                    </a:p>
                  </a:txBody>
                  <a:tcPr marL="91442" marR="91442" marT="45723" marB="45723" horzOverflow="overflow"/>
                </a:tc>
                <a:extLst>
                  <a:ext uri="{0D108BD9-81ED-4DB2-BD59-A6C34878D82A}">
                    <a16:rowId xmlns:a16="http://schemas.microsoft.com/office/drawing/2014/main" val="10000"/>
                  </a:ext>
                </a:extLst>
              </a:tr>
              <a:tr h="6013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Nhiệm</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vụ</a:t>
                      </a:r>
                      <a:endParaRPr kumimoji="0" lang="en-US" sz="2000" b="1" i="1" u="none" strike="noStrike" cap="none" normalizeH="0" baseline="0" dirty="0">
                        <a:ln>
                          <a:noFill/>
                        </a:ln>
                        <a:solidFill>
                          <a:srgbClr val="0000FF"/>
                        </a:solidFill>
                        <a:effectLst/>
                        <a:latin typeface="Times New Roman" pitchFamily="18" charset="0"/>
                        <a:cs typeface="Times New Roman" pitchFamily="18" charset="0"/>
                      </a:endParaRPr>
                    </a:p>
                  </a:txBody>
                  <a:tcPr marL="91442" marR="91442" marT="45723" marB="45723"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itchFamily="18" charset="0"/>
                        <a:cs typeface="Times New Roman" panose="02020603050405020304" pitchFamily="18" charset="0"/>
                      </a:endParaRPr>
                    </a:p>
                  </a:txBody>
                  <a:tcPr marL="91442" marR="91442" marT="45723" marB="45723" horzOverflow="overflow"/>
                </a:tc>
                <a:extLst>
                  <a:ext uri="{0D108BD9-81ED-4DB2-BD59-A6C34878D82A}">
                    <a16:rowId xmlns:a16="http://schemas.microsoft.com/office/drawing/2014/main" val="10001"/>
                  </a:ext>
                </a:extLst>
              </a:tr>
              <a:tr h="5362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Lực</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lượng</a:t>
                      </a:r>
                      <a:endParaRPr kumimoji="0" lang="en-US" sz="2000" b="1" i="1" u="none" strike="noStrike" cap="none" normalizeH="0" baseline="0" dirty="0">
                        <a:ln>
                          <a:noFill/>
                        </a:ln>
                        <a:solidFill>
                          <a:srgbClr val="0000FF"/>
                        </a:solidFill>
                        <a:effectLst/>
                        <a:latin typeface="Times New Roman" pitchFamily="18" charset="0"/>
                        <a:cs typeface="Times New Roman" pitchFamily="18" charset="0"/>
                      </a:endParaRPr>
                    </a:p>
                  </a:txBody>
                  <a:tcPr marL="91442" marR="91442" marT="45723" marB="45723" anchor="ctr" horzOverflow="overflow"/>
                </a:tc>
                <a:tc>
                  <a:txBody>
                    <a:bodyPr/>
                    <a:lstStyle/>
                    <a:p>
                      <a:pPr marL="0" marR="0" lvl="0" indent="0" algn="ctr" defTabSz="914400" rtl="0" eaLnBrk="0" fontAlgn="base" latinLnBrk="0" hangingPunct="0">
                        <a:lnSpc>
                          <a:spcPct val="100000"/>
                        </a:lnSpc>
                        <a:spcBef>
                          <a:spcPct val="5000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itchFamily="18" charset="0"/>
                        <a:cs typeface="Times New Roman" panose="02020603050405020304" pitchFamily="18" charset="0"/>
                      </a:endParaRPr>
                    </a:p>
                  </a:txBody>
                  <a:tcPr marL="91442" marR="91442" marT="45723" marB="45723" horzOverflow="overflow"/>
                </a:tc>
                <a:extLst>
                  <a:ext uri="{0D108BD9-81ED-4DB2-BD59-A6C34878D82A}">
                    <a16:rowId xmlns:a16="http://schemas.microsoft.com/office/drawing/2014/main" val="10002"/>
                  </a:ext>
                </a:extLst>
              </a:tr>
              <a:tr h="82136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Giai</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cấp</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lãnh</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đạo</a:t>
                      </a:r>
                      <a:endParaRPr kumimoji="0" lang="en-US" sz="2000" b="1" i="1" u="none" strike="noStrike" cap="none" normalizeH="0" baseline="0" dirty="0">
                        <a:ln>
                          <a:noFill/>
                        </a:ln>
                        <a:solidFill>
                          <a:srgbClr val="0000FF"/>
                        </a:solidFill>
                        <a:effectLst/>
                        <a:latin typeface="Times New Roman" pitchFamily="18" charset="0"/>
                        <a:cs typeface="Times New Roman" pitchFamily="18" charset="0"/>
                      </a:endParaRPr>
                    </a:p>
                  </a:txBody>
                  <a:tcPr marL="91442" marR="91442" marT="45723" marB="45723"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itchFamily="18" charset="0"/>
                        <a:cs typeface="Times New Roman" panose="02020603050405020304" pitchFamily="18" charset="0"/>
                      </a:endParaRPr>
                    </a:p>
                  </a:txBody>
                  <a:tcPr marL="91442" marR="91442" marT="45723" marB="45723" horzOverflow="overflow"/>
                </a:tc>
                <a:extLst>
                  <a:ext uri="{0D108BD9-81ED-4DB2-BD59-A6C34878D82A}">
                    <a16:rowId xmlns:a16="http://schemas.microsoft.com/office/drawing/2014/main" val="10003"/>
                  </a:ext>
                </a:extLst>
              </a:tr>
              <a:tr h="46104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Quan</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hệ</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a:t>
                      </a:r>
                      <a:r>
                        <a:rPr kumimoji="0" lang="en-US" sz="2000" u="none" strike="noStrike" cap="none" normalizeH="0" baseline="0" dirty="0" err="1">
                          <a:ln>
                            <a:noFill/>
                          </a:ln>
                          <a:solidFill>
                            <a:srgbClr val="0000FF"/>
                          </a:solidFill>
                          <a:effectLst/>
                          <a:latin typeface="Times New Roman" panose="02020603050405020304" pitchFamily="18" charset="0"/>
                          <a:cs typeface="Times New Roman" panose="02020603050405020304" pitchFamily="18" charset="0"/>
                        </a:rPr>
                        <a:t>với</a:t>
                      </a:r>
                      <a:r>
                        <a:rPr kumimoji="0" lang="en-US" sz="200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rPr>
                        <a:t> CMTG</a:t>
                      </a:r>
                      <a:endParaRPr kumimoji="0" lang="en-US" sz="2000" b="1" i="0" u="none" strike="noStrike" cap="none" normalizeH="0" baseline="0" dirty="0">
                        <a:ln>
                          <a:noFill/>
                        </a:ln>
                        <a:solidFill>
                          <a:srgbClr val="0000FF"/>
                        </a:solidFill>
                        <a:effectLst/>
                        <a:latin typeface="Times New Roman" pitchFamily="18" charset="0"/>
                        <a:cs typeface="Times New Roman" pitchFamily="18" charset="0"/>
                      </a:endParaRPr>
                    </a:p>
                  </a:txBody>
                  <a:tcPr marL="91442" marR="91442" marT="45723" marB="45723" anchor="ctr" horzOverflow="overflow"/>
                </a:tc>
                <a:tc>
                  <a:txBody>
                    <a:bodyPr/>
                    <a:lstStyle/>
                    <a:p>
                      <a:pPr marL="0" marR="0" lvl="0" indent="0" algn="ctr" defTabSz="914400" rtl="0" eaLnBrk="0" fontAlgn="base" latinLnBrk="0" hangingPunct="0">
                        <a:lnSpc>
                          <a:spcPct val="100000"/>
                        </a:lnSpc>
                        <a:spcBef>
                          <a:spcPct val="5000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pitchFamily="18" charset="0"/>
                        <a:cs typeface="Times New Roman" panose="02020603050405020304" pitchFamily="18" charset="0"/>
                      </a:endParaRPr>
                    </a:p>
                  </a:txBody>
                  <a:tcPr marL="91442" marR="91442" marT="45723" marB="45723" horzOverflow="overflow"/>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10064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132372949"/>
              </p:ext>
            </p:extLst>
          </p:nvPr>
        </p:nvGraphicFramePr>
        <p:xfrm>
          <a:off x="0" y="0"/>
          <a:ext cx="9144000" cy="5257800"/>
        </p:xfrm>
        <a:graphic>
          <a:graphicData uri="http://schemas.openxmlformats.org/drawingml/2006/table">
            <a:tbl>
              <a:tblPr firstRow="1" bandRow="1">
                <a:tableStyleId>{00A15C55-8517-42AA-B614-E9B94910E393}</a:tableStyleId>
              </a:tblPr>
              <a:tblGrid>
                <a:gridCol w="1655379">
                  <a:extLst>
                    <a:ext uri="{9D8B030D-6E8A-4147-A177-3AD203B41FA5}">
                      <a16:colId xmlns:a16="http://schemas.microsoft.com/office/drawing/2014/main" val="20000"/>
                    </a:ext>
                  </a:extLst>
                </a:gridCol>
                <a:gridCol w="4177862">
                  <a:extLst>
                    <a:ext uri="{9D8B030D-6E8A-4147-A177-3AD203B41FA5}">
                      <a16:colId xmlns:a16="http://schemas.microsoft.com/office/drawing/2014/main" val="20001"/>
                    </a:ext>
                  </a:extLst>
                </a:gridCol>
                <a:gridCol w="3310759">
                  <a:extLst>
                    <a:ext uri="{9D8B030D-6E8A-4147-A177-3AD203B41FA5}">
                      <a16:colId xmlns:a16="http://schemas.microsoft.com/office/drawing/2014/main" val="20002"/>
                    </a:ext>
                  </a:extLst>
                </a:gridCol>
              </a:tblGrid>
              <a:tr h="669813">
                <a:tc>
                  <a:txBody>
                    <a:bodyPr/>
                    <a:lstStyle/>
                    <a:p>
                      <a:pPr algn="ctr"/>
                      <a:r>
                        <a:rPr lang="en-US" sz="1800" dirty="0">
                          <a:latin typeface="Times New Roman" pitchFamily="18" charset="0"/>
                          <a:cs typeface="Times New Roman" pitchFamily="18" charset="0"/>
                        </a:rPr>
                        <a:t>NỘI</a:t>
                      </a:r>
                      <a:r>
                        <a:rPr lang="en-US" sz="1800" baseline="0" dirty="0">
                          <a:latin typeface="Times New Roman" pitchFamily="18" charset="0"/>
                          <a:cs typeface="Times New Roman" pitchFamily="18" charset="0"/>
                        </a:rPr>
                        <a:t> DUNG</a:t>
                      </a:r>
                      <a:endParaRPr lang="en-US" sz="1800" dirty="0">
                        <a:solidFill>
                          <a:srgbClr val="FF0000"/>
                        </a:solidFill>
                        <a:latin typeface="Times New Roman" pitchFamily="18" charset="0"/>
                        <a:cs typeface="Times New Roman" pitchFamily="18" charset="0"/>
                      </a:endParaRPr>
                    </a:p>
                  </a:txBody>
                  <a:tcPr marT="34290" marB="34290"/>
                </a:tc>
                <a:tc>
                  <a:txBody>
                    <a:bodyPr/>
                    <a:lstStyle/>
                    <a:p>
                      <a:pPr algn="ctr"/>
                      <a:r>
                        <a:rPr lang="en-US" sz="1800" dirty="0">
                          <a:latin typeface="Times New Roman" pitchFamily="18" charset="0"/>
                          <a:cs typeface="Times New Roman" pitchFamily="18" charset="0"/>
                        </a:rPr>
                        <a:t>CƯƠNG</a:t>
                      </a:r>
                      <a:r>
                        <a:rPr lang="en-US" sz="1800" baseline="0" dirty="0">
                          <a:latin typeface="Times New Roman" pitchFamily="18" charset="0"/>
                          <a:cs typeface="Times New Roman" pitchFamily="18" charset="0"/>
                        </a:rPr>
                        <a:t> LĨNH </a:t>
                      </a:r>
                    </a:p>
                    <a:p>
                      <a:pPr algn="ctr"/>
                      <a:r>
                        <a:rPr lang="en-US" sz="1800" baseline="0" dirty="0">
                          <a:latin typeface="Times New Roman" pitchFamily="18" charset="0"/>
                          <a:cs typeface="Times New Roman" pitchFamily="18" charset="0"/>
                        </a:rPr>
                        <a:t>CHÍNH TRỊ</a:t>
                      </a:r>
                      <a:endParaRPr lang="en-US" sz="1800" dirty="0">
                        <a:solidFill>
                          <a:srgbClr val="FF0000"/>
                        </a:solidFill>
                        <a:latin typeface="Times New Roman" pitchFamily="18" charset="0"/>
                        <a:cs typeface="Times New Roman" pitchFamily="18" charset="0"/>
                      </a:endParaRPr>
                    </a:p>
                  </a:txBody>
                  <a:tcPr marT="34290" marB="34290"/>
                </a:tc>
                <a:tc>
                  <a:txBody>
                    <a:bodyPr/>
                    <a:lstStyle/>
                    <a:p>
                      <a:pPr algn="ctr"/>
                      <a:r>
                        <a:rPr lang="en-US" sz="1800" dirty="0">
                          <a:latin typeface="Times New Roman" pitchFamily="18" charset="0"/>
                          <a:cs typeface="Times New Roman" pitchFamily="18" charset="0"/>
                        </a:rPr>
                        <a:t>LUẬN CƯƠNG</a:t>
                      </a:r>
                      <a:r>
                        <a:rPr lang="en-US" sz="1800" baseline="0" dirty="0">
                          <a:latin typeface="Times New Roman" pitchFamily="18" charset="0"/>
                          <a:cs typeface="Times New Roman" pitchFamily="18" charset="0"/>
                        </a:rPr>
                        <a:t> CHÍNH TRỊ</a:t>
                      </a:r>
                      <a:endParaRPr lang="en-US" sz="1800" dirty="0">
                        <a:solidFill>
                          <a:srgbClr val="FF0000"/>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0"/>
                  </a:ext>
                </a:extLst>
              </a:tr>
              <a:tr h="1216137">
                <a:tc>
                  <a:txBody>
                    <a:bodyPr/>
                    <a:lstStyle/>
                    <a:p>
                      <a:pPr algn="ctr"/>
                      <a:endParaRPr lang="en-US" sz="2000" b="1" dirty="0">
                        <a:solidFill>
                          <a:srgbClr val="00B050"/>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1"/>
                  </a:ext>
                </a:extLst>
              </a:tr>
              <a:tr h="914400">
                <a:tc>
                  <a:txBody>
                    <a:bodyPr/>
                    <a:lstStyle/>
                    <a:p>
                      <a:pPr algn="ctr"/>
                      <a:endParaRPr lang="en-US" sz="2000" b="1" dirty="0">
                        <a:solidFill>
                          <a:srgbClr val="00B050"/>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2"/>
                  </a:ext>
                </a:extLst>
              </a:tr>
              <a:tr h="1415519">
                <a:tc>
                  <a:txBody>
                    <a:bodyPr/>
                    <a:lstStyle/>
                    <a:p>
                      <a:pPr algn="ctr"/>
                      <a:endParaRPr lang="en-US" sz="2000" b="1" dirty="0">
                        <a:solidFill>
                          <a:srgbClr val="00B050"/>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3"/>
                  </a:ext>
                </a:extLst>
              </a:tr>
              <a:tr h="1041931">
                <a:tc>
                  <a:txBody>
                    <a:bodyPr/>
                    <a:lstStyle/>
                    <a:p>
                      <a:pPr algn="ctr"/>
                      <a:endParaRPr lang="en-US" sz="2000" b="1" dirty="0">
                        <a:solidFill>
                          <a:srgbClr val="00B050"/>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4"/>
                  </a:ext>
                </a:extLst>
              </a:tr>
            </a:tbl>
          </a:graphicData>
        </a:graphic>
      </p:graphicFrame>
      <p:sp>
        <p:nvSpPr>
          <p:cNvPr id="3" name="TextBox 2"/>
          <p:cNvSpPr txBox="1"/>
          <p:nvPr/>
        </p:nvSpPr>
        <p:spPr>
          <a:xfrm>
            <a:off x="990" y="990608"/>
            <a:ext cx="1600200" cy="707886"/>
          </a:xfrm>
          <a:prstGeom prst="rect">
            <a:avLst/>
          </a:prstGeom>
          <a:noFill/>
        </p:spPr>
        <p:txBody>
          <a:bodyPr wrap="square" rtlCol="0">
            <a:spAutoFit/>
          </a:bodyPr>
          <a:lstStyle/>
          <a:p>
            <a:pPr algn="ctr"/>
            <a:r>
              <a:rPr lang="en-US" sz="2000" b="1" dirty="0" err="1">
                <a:solidFill>
                  <a:srgbClr val="00B050"/>
                </a:solidFill>
                <a:latin typeface="Times New Roman" pitchFamily="18" charset="0"/>
                <a:cs typeface="Times New Roman" pitchFamily="18" charset="0"/>
              </a:rPr>
              <a:t>Đường</a:t>
            </a:r>
            <a:r>
              <a:rPr lang="en-US" sz="20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lối</a:t>
            </a:r>
            <a:r>
              <a:rPr lang="en-US" sz="20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Tính</a:t>
            </a:r>
            <a:r>
              <a:rPr lang="en-US" sz="2000" b="1" dirty="0">
                <a:solidFill>
                  <a:srgbClr val="00B050"/>
                </a:solidFill>
                <a:latin typeface="Times New Roman" pitchFamily="18" charset="0"/>
                <a:cs typeface="Times New Roman" pitchFamily="18" charset="0"/>
              </a:rPr>
              <a:t> </a:t>
            </a:r>
            <a:r>
              <a:rPr lang="en-US" sz="2000" b="1" err="1">
                <a:solidFill>
                  <a:srgbClr val="00B050"/>
                </a:solidFill>
                <a:latin typeface="Times New Roman" pitchFamily="18" charset="0"/>
                <a:cs typeface="Times New Roman" pitchFamily="18" charset="0"/>
              </a:rPr>
              <a:t>chất</a:t>
            </a:r>
            <a:r>
              <a:rPr lang="en-US" sz="2000" b="1">
                <a:solidFill>
                  <a:srgbClr val="00B050"/>
                </a:solidFill>
                <a:latin typeface="Times New Roman" pitchFamily="18" charset="0"/>
                <a:cs typeface="Times New Roman" pitchFamily="18" charset="0"/>
              </a:rPr>
              <a:t>)</a:t>
            </a:r>
            <a:endParaRPr lang="en-US" sz="2000" b="1" dirty="0">
              <a:solidFill>
                <a:srgbClr val="00B050"/>
              </a:solidFill>
              <a:latin typeface="Times New Roman" pitchFamily="18" charset="0"/>
              <a:cs typeface="Times New Roman" pitchFamily="18" charset="0"/>
            </a:endParaRPr>
          </a:p>
        </p:txBody>
      </p:sp>
      <p:sp>
        <p:nvSpPr>
          <p:cNvPr id="5" name="TextBox 4"/>
          <p:cNvSpPr txBox="1"/>
          <p:nvPr/>
        </p:nvSpPr>
        <p:spPr>
          <a:xfrm>
            <a:off x="1676400" y="685800"/>
            <a:ext cx="4114800" cy="1323439"/>
          </a:xfrm>
          <a:prstGeom prst="rect">
            <a:avLst/>
          </a:prstGeom>
          <a:noFill/>
        </p:spPr>
        <p:txBody>
          <a:bodyPr wrap="square" rtlCol="0">
            <a:spAutoFit/>
          </a:bodyPr>
          <a:lstStyle/>
          <a:p>
            <a:pPr algn="just"/>
            <a:r>
              <a:rPr lang="en-US" sz="2000" dirty="0" err="1">
                <a:latin typeface="Times New Roman" pitchFamily="18" charset="0"/>
                <a:cs typeface="Times New Roman" pitchFamily="18" charset="0"/>
              </a:rPr>
              <a:t>Tiến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quyền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a:t>
            </a:r>
          </a:p>
          <a:p>
            <a:endParaRPr lang="en-US" sz="2000" dirty="0"/>
          </a:p>
        </p:txBody>
      </p:sp>
      <p:sp>
        <p:nvSpPr>
          <p:cNvPr id="6" name="TextBox 5"/>
          <p:cNvSpPr txBox="1"/>
          <p:nvPr/>
        </p:nvSpPr>
        <p:spPr>
          <a:xfrm>
            <a:off x="5867400" y="685800"/>
            <a:ext cx="3200400" cy="1015663"/>
          </a:xfrm>
          <a:prstGeom prst="rect">
            <a:avLst/>
          </a:prstGeom>
          <a:noFill/>
        </p:spPr>
        <p:txBody>
          <a:bodyPr wrap="square" rtlCol="0">
            <a:spAutoFit/>
          </a:bodyPr>
          <a:lstStyle/>
          <a:p>
            <a:pPr algn="just"/>
            <a:r>
              <a:rPr lang="en-US" sz="2000" dirty="0" err="1">
                <a:solidFill>
                  <a:srgbClr val="0000FF"/>
                </a:solidFill>
                <a:latin typeface="Times New Roman" pitchFamily="18" charset="0"/>
                <a:cs typeface="Times New Roman" pitchFamily="18" charset="0"/>
              </a:rPr>
              <a:t>Lúc</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đầu</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là</a:t>
            </a:r>
            <a:r>
              <a:rPr lang="en-US" sz="2000" dirty="0">
                <a:solidFill>
                  <a:srgbClr val="0000FF"/>
                </a:solidFill>
                <a:latin typeface="Times New Roman" pitchFamily="18" charset="0"/>
                <a:cs typeface="Times New Roman" pitchFamily="18" charset="0"/>
              </a:rPr>
              <a:t> CMTS </a:t>
            </a:r>
            <a:r>
              <a:rPr lang="en-US" sz="2000" dirty="0" err="1">
                <a:solidFill>
                  <a:srgbClr val="0000FF"/>
                </a:solidFill>
                <a:latin typeface="Times New Roman" pitchFamily="18" charset="0"/>
                <a:cs typeface="Times New Roman" pitchFamily="18" charset="0"/>
              </a:rPr>
              <a:t>dân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quyền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sau</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đó</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tiến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thẳng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lên</a:t>
            </a:r>
            <a:r>
              <a:rPr lang="en-US" sz="2000" dirty="0">
                <a:solidFill>
                  <a:srgbClr val="0000FF"/>
                </a:solidFill>
                <a:latin typeface="Times New Roman" pitchFamily="18" charset="0"/>
                <a:cs typeface="Times New Roman" pitchFamily="18" charset="0"/>
              </a:rPr>
              <a:t> CNXH, </a:t>
            </a:r>
            <a:r>
              <a:rPr lang="en-US" sz="2000" dirty="0" err="1">
                <a:solidFill>
                  <a:srgbClr val="0000FF"/>
                </a:solidFill>
                <a:latin typeface="Times New Roman" pitchFamily="18" charset="0"/>
                <a:cs typeface="Times New Roman" pitchFamily="18" charset="0"/>
              </a:rPr>
              <a:t>bỏ</a:t>
            </a:r>
            <a:r>
              <a:rPr lang="en-US" sz="2000" dirty="0">
                <a:solidFill>
                  <a:srgbClr val="0000FF"/>
                </a:solidFill>
                <a:latin typeface="Times New Roman" pitchFamily="18" charset="0"/>
                <a:cs typeface="Times New Roman" pitchFamily="18" charset="0"/>
              </a:rPr>
              <a:t> qua </a:t>
            </a:r>
            <a:r>
              <a:rPr lang="en-US" sz="2000" dirty="0" err="1">
                <a:solidFill>
                  <a:srgbClr val="0000FF"/>
                </a:solidFill>
                <a:latin typeface="Times New Roman" pitchFamily="18" charset="0"/>
                <a:cs typeface="Times New Roman" pitchFamily="18" charset="0"/>
              </a:rPr>
              <a:t>thời</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kì</a:t>
            </a:r>
            <a:r>
              <a:rPr lang="en-US" sz="2000" dirty="0">
                <a:solidFill>
                  <a:srgbClr val="0000FF"/>
                </a:solidFill>
                <a:latin typeface="Times New Roman" pitchFamily="18" charset="0"/>
                <a:cs typeface="Times New Roman" pitchFamily="18" charset="0"/>
              </a:rPr>
              <a:t> </a:t>
            </a:r>
            <a:r>
              <a:rPr lang="en-US" sz="2000">
                <a:solidFill>
                  <a:srgbClr val="0000FF"/>
                </a:solidFill>
                <a:latin typeface="Times New Roman" pitchFamily="18" charset="0"/>
                <a:cs typeface="Times New Roman" pitchFamily="18" charset="0"/>
              </a:rPr>
              <a:t>TBCN.</a:t>
            </a:r>
            <a:endParaRPr lang="en-US" sz="2000" dirty="0">
              <a:solidFill>
                <a:srgbClr val="0000FF"/>
              </a:solidFill>
              <a:latin typeface="Times New Roman" pitchFamily="18" charset="0"/>
              <a:cs typeface="Times New Roman" pitchFamily="18" charset="0"/>
            </a:endParaRPr>
          </a:p>
        </p:txBody>
      </p:sp>
      <p:sp>
        <p:nvSpPr>
          <p:cNvPr id="7" name="TextBox 6"/>
          <p:cNvSpPr txBox="1"/>
          <p:nvPr/>
        </p:nvSpPr>
        <p:spPr>
          <a:xfrm>
            <a:off x="1600200" y="1885950"/>
            <a:ext cx="4114800" cy="707886"/>
          </a:xfrm>
          <a:prstGeom prst="rect">
            <a:avLst/>
          </a:prstGeom>
          <a:noFill/>
        </p:spPr>
        <p:txBody>
          <a:bodyPr wrap="square" rtlCol="0">
            <a:spAutoFit/>
          </a:bodyPr>
          <a:lstStyle/>
          <a:p>
            <a:pPr algn="just"/>
            <a:r>
              <a:rPr lang="en-US" sz="2000" dirty="0" err="1">
                <a:latin typeface="Times New Roman" pitchFamily="18" charset="0"/>
                <a:cs typeface="Times New Roman" pitchFamily="18" charset="0"/>
              </a:rPr>
              <a:t>Đánh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quốc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bọn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err="1">
                <a:latin typeface="Times New Roman" pitchFamily="18" charset="0"/>
                <a:cs typeface="Times New Roman" pitchFamily="18" charset="0"/>
              </a:rPr>
              <a:t>mạng</a:t>
            </a:r>
            <a:r>
              <a:rPr lang="en-US" sz="200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8" name="TextBox 7"/>
          <p:cNvSpPr txBox="1"/>
          <p:nvPr/>
        </p:nvSpPr>
        <p:spPr>
          <a:xfrm>
            <a:off x="5867400" y="1943100"/>
            <a:ext cx="3200400" cy="707886"/>
          </a:xfrm>
          <a:prstGeom prst="rect">
            <a:avLst/>
          </a:prstGeom>
          <a:noFill/>
        </p:spPr>
        <p:txBody>
          <a:bodyPr wrap="square" rtlCol="0">
            <a:spAutoFit/>
          </a:bodyPr>
          <a:lstStyle/>
          <a:p>
            <a:pPr algn="just"/>
            <a:r>
              <a:rPr lang="en-US" sz="2000" dirty="0" err="1">
                <a:solidFill>
                  <a:srgbClr val="0000FF"/>
                </a:solidFill>
                <a:latin typeface="Times New Roman" pitchFamily="18" charset="0"/>
                <a:cs typeface="Times New Roman" pitchFamily="18" charset="0"/>
              </a:rPr>
              <a:t>Đánh</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đổ</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phong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kiến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và</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đế</a:t>
            </a:r>
            <a:r>
              <a:rPr lang="en-US" sz="2000" dirty="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quốc</a:t>
            </a:r>
            <a:r>
              <a:rPr lang="en-US" sz="2000">
                <a:solidFill>
                  <a:srgbClr val="0000FF"/>
                </a:solidFill>
                <a:latin typeface="Times New Roman" pitchFamily="18" charset="0"/>
                <a:cs typeface="Times New Roman" pitchFamily="18" charset="0"/>
              </a:rPr>
              <a:t>.</a:t>
            </a:r>
            <a:endParaRPr lang="en-US" sz="2000" dirty="0">
              <a:solidFill>
                <a:srgbClr val="0000FF"/>
              </a:solidFill>
              <a:latin typeface="Times New Roman" pitchFamily="18" charset="0"/>
              <a:cs typeface="Times New Roman" pitchFamily="18" charset="0"/>
            </a:endParaRPr>
          </a:p>
        </p:txBody>
      </p:sp>
      <p:sp>
        <p:nvSpPr>
          <p:cNvPr id="9" name="TextBox 8"/>
          <p:cNvSpPr txBox="1"/>
          <p:nvPr/>
        </p:nvSpPr>
        <p:spPr>
          <a:xfrm>
            <a:off x="1752600" y="2800351"/>
            <a:ext cx="4038600" cy="1323439"/>
          </a:xfrm>
          <a:prstGeom prst="rect">
            <a:avLst/>
          </a:prstGeom>
          <a:noFill/>
        </p:spPr>
        <p:txBody>
          <a:bodyPr wrap="square" rtlCol="0">
            <a:spAutoFit/>
          </a:bodyPr>
          <a:lstStyle/>
          <a:p>
            <a:pPr algn="just"/>
            <a:r>
              <a:rPr lang="en-US" sz="2000" dirty="0" err="1">
                <a:latin typeface="Times New Roman" pitchFamily="18" charset="0"/>
                <a:cs typeface="Times New Roman" pitchFamily="18" charset="0"/>
              </a:rPr>
              <a:t>Công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chủ</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lập</a:t>
            </a:r>
            <a:r>
              <a:rPr lang="en-US" sz="2000" dirty="0">
                <a:latin typeface="Times New Roman" pitchFamily="18" charset="0"/>
                <a:cs typeface="Times New Roman" pitchFamily="18" charset="0"/>
              </a:rPr>
              <a:t> </a:t>
            </a:r>
            <a:r>
              <a:rPr lang="en-US" sz="2000" err="1">
                <a:latin typeface="Times New Roman" pitchFamily="18" charset="0"/>
                <a:cs typeface="Times New Roman" pitchFamily="18" charset="0"/>
              </a:rPr>
              <a:t>họ</a:t>
            </a:r>
            <a:r>
              <a:rPr lang="en-US" sz="200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10" name="TextBox 9"/>
          <p:cNvSpPr txBox="1"/>
          <p:nvPr/>
        </p:nvSpPr>
        <p:spPr>
          <a:xfrm>
            <a:off x="5867400" y="2857501"/>
            <a:ext cx="3200400" cy="707886"/>
          </a:xfrm>
          <a:prstGeom prst="rect">
            <a:avLst/>
          </a:prstGeom>
          <a:noFill/>
        </p:spPr>
        <p:txBody>
          <a:bodyPr wrap="square" rtlCol="0">
            <a:spAutoFit/>
          </a:bodyPr>
          <a:lstStyle/>
          <a:p>
            <a:r>
              <a:rPr lang="en-US" sz="2000" dirty="0" err="1">
                <a:solidFill>
                  <a:srgbClr val="0000FF"/>
                </a:solidFill>
                <a:latin typeface="Times New Roman" pitchFamily="18" charset="0"/>
                <a:cs typeface="Times New Roman" pitchFamily="18" charset="0"/>
              </a:rPr>
              <a:t>Công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nhân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và</a:t>
            </a:r>
            <a:r>
              <a:rPr lang="en-US" sz="2000" dirty="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nông</a:t>
            </a:r>
            <a:r>
              <a:rPr lang="en-US" sz="2000">
                <a:solidFill>
                  <a:srgbClr val="0000FF"/>
                </a:solidFill>
                <a:latin typeface="Times New Roman" pitchFamily="18" charset="0"/>
                <a:cs typeface="Times New Roman" pitchFamily="18" charset="0"/>
              </a:rPr>
              <a:t> dân.</a:t>
            </a:r>
            <a:endParaRPr lang="en-US" sz="2000" dirty="0">
              <a:solidFill>
                <a:srgbClr val="0000FF"/>
              </a:solidFill>
              <a:latin typeface="Times New Roman" pitchFamily="18" charset="0"/>
              <a:cs typeface="Times New Roman" pitchFamily="18" charset="0"/>
            </a:endParaRPr>
          </a:p>
          <a:p>
            <a:endParaRPr lang="en-US" sz="2000" dirty="0">
              <a:solidFill>
                <a:srgbClr val="0000FF"/>
              </a:solidFill>
            </a:endParaRPr>
          </a:p>
        </p:txBody>
      </p:sp>
      <p:sp>
        <p:nvSpPr>
          <p:cNvPr id="11" name="TextBox 10"/>
          <p:cNvSpPr txBox="1"/>
          <p:nvPr/>
        </p:nvSpPr>
        <p:spPr>
          <a:xfrm>
            <a:off x="1676400" y="4277878"/>
            <a:ext cx="4038600" cy="707886"/>
          </a:xfrm>
          <a:prstGeom prst="rect">
            <a:avLst/>
          </a:prstGeom>
          <a:noFill/>
        </p:spPr>
        <p:txBody>
          <a:bodyPr wrap="square" rtlCol="0">
            <a:spAutoFit/>
          </a:bodyPr>
          <a:lstStyle/>
          <a:p>
            <a:r>
              <a:rPr lang="en-US" sz="2000" dirty="0" err="1">
                <a:latin typeface="Times New Roman" pitchFamily="18" charset="0"/>
                <a:cs typeface="Times New Roman" pitchFamily="18" charset="0"/>
              </a:rPr>
              <a:t>Đảng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Việt</a:t>
            </a:r>
            <a:r>
              <a:rPr lang="en-US" sz="2000" dirty="0">
                <a:latin typeface="Times New Roman" pitchFamily="18" charset="0"/>
                <a:cs typeface="Times New Roman" pitchFamily="18" charset="0"/>
              </a:rPr>
              <a:t> Nam – </a:t>
            </a:r>
            <a:r>
              <a:rPr lang="en-US" sz="2000" dirty="0" err="1">
                <a:latin typeface="Times New Roman" pitchFamily="18" charset="0"/>
                <a:cs typeface="Times New Roman" pitchFamily="18" charset="0"/>
              </a:rPr>
              <a:t>đội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cấp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vô</a:t>
            </a:r>
            <a:r>
              <a:rPr lang="en-US" sz="2000" dirty="0">
                <a:latin typeface="Times New Roman" pitchFamily="18" charset="0"/>
                <a:cs typeface="Times New Roman" pitchFamily="18" charset="0"/>
              </a:rPr>
              <a:t> </a:t>
            </a:r>
            <a:r>
              <a:rPr lang="en-US" sz="2000" err="1">
                <a:latin typeface="Times New Roman" pitchFamily="18" charset="0"/>
                <a:cs typeface="Times New Roman" pitchFamily="18" charset="0"/>
              </a:rPr>
              <a:t>sản</a:t>
            </a:r>
            <a:r>
              <a:rPr lang="en-US" sz="200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12" name="TextBox 11"/>
          <p:cNvSpPr txBox="1"/>
          <p:nvPr/>
        </p:nvSpPr>
        <p:spPr>
          <a:xfrm>
            <a:off x="5867400" y="4229100"/>
            <a:ext cx="3200400" cy="1015663"/>
          </a:xfrm>
          <a:prstGeom prst="rect">
            <a:avLst/>
          </a:prstGeom>
          <a:noFill/>
        </p:spPr>
        <p:txBody>
          <a:bodyPr wrap="square" rtlCol="0">
            <a:spAutoFit/>
          </a:bodyPr>
          <a:lstStyle/>
          <a:p>
            <a:pPr algn="just"/>
            <a:r>
              <a:rPr lang="en-US" sz="2000" dirty="0" err="1">
                <a:solidFill>
                  <a:srgbClr val="0000FF"/>
                </a:solidFill>
                <a:latin typeface="Times New Roman" pitchFamily="18" charset="0"/>
                <a:cs typeface="Times New Roman" pitchFamily="18" charset="0"/>
              </a:rPr>
              <a:t>Giai</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cấp</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công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nhân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với</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đội</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tiên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phong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là</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Đảng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Cộng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sản</a:t>
            </a:r>
            <a:r>
              <a:rPr lang="en-US" sz="2000" dirty="0">
                <a:solidFill>
                  <a:srgbClr val="0000FF"/>
                </a:solidFill>
                <a:latin typeface="Times New Roman" pitchFamily="18" charset="0"/>
                <a:cs typeface="Times New Roman" pitchFamily="18" charset="0"/>
              </a:rPr>
              <a:t>.</a:t>
            </a:r>
          </a:p>
        </p:txBody>
      </p:sp>
      <p:sp>
        <p:nvSpPr>
          <p:cNvPr id="13" name="TextBox 12"/>
          <p:cNvSpPr txBox="1"/>
          <p:nvPr/>
        </p:nvSpPr>
        <p:spPr>
          <a:xfrm>
            <a:off x="0" y="2002863"/>
            <a:ext cx="1600200" cy="707886"/>
          </a:xfrm>
          <a:prstGeom prst="rect">
            <a:avLst/>
          </a:prstGeom>
          <a:noFill/>
        </p:spPr>
        <p:txBody>
          <a:bodyPr wrap="square" rtlCol="0">
            <a:spAutoFit/>
          </a:bodyPr>
          <a:lstStyle/>
          <a:p>
            <a:pPr algn="ctr"/>
            <a:r>
              <a:rPr lang="en-US" sz="2000" b="1" dirty="0" err="1">
                <a:solidFill>
                  <a:srgbClr val="00B050"/>
                </a:solidFill>
                <a:latin typeface="Times New Roman" pitchFamily="18" charset="0"/>
                <a:cs typeface="Times New Roman" pitchFamily="18" charset="0"/>
              </a:rPr>
              <a:t>Nhiệm</a:t>
            </a:r>
            <a:r>
              <a:rPr lang="en-US" sz="20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vụ</a:t>
            </a:r>
            <a:r>
              <a:rPr lang="en-US" sz="2000" b="1" dirty="0">
                <a:solidFill>
                  <a:srgbClr val="00B050"/>
                </a:solidFill>
                <a:latin typeface="Times New Roman" pitchFamily="18" charset="0"/>
                <a:cs typeface="Times New Roman" pitchFamily="18" charset="0"/>
              </a:rPr>
              <a:t> </a:t>
            </a:r>
            <a:r>
              <a:rPr lang="en-US" sz="2000" b="1" err="1">
                <a:solidFill>
                  <a:srgbClr val="00B050"/>
                </a:solidFill>
                <a:latin typeface="Times New Roman" pitchFamily="18" charset="0"/>
                <a:cs typeface="Times New Roman" pitchFamily="18" charset="0"/>
              </a:rPr>
              <a:t>cách</a:t>
            </a:r>
            <a:r>
              <a:rPr lang="en-US" sz="2000" b="1">
                <a:solidFill>
                  <a:srgbClr val="00B050"/>
                </a:solidFill>
                <a:latin typeface="Times New Roman" pitchFamily="18" charset="0"/>
                <a:cs typeface="Times New Roman" pitchFamily="18" charset="0"/>
              </a:rPr>
              <a:t> mạng</a:t>
            </a:r>
            <a:endParaRPr lang="en-US" sz="2000" b="1" dirty="0">
              <a:solidFill>
                <a:srgbClr val="00B050"/>
              </a:solidFill>
              <a:latin typeface="Times New Roman" pitchFamily="18" charset="0"/>
              <a:cs typeface="Times New Roman" pitchFamily="18" charset="0"/>
            </a:endParaRPr>
          </a:p>
        </p:txBody>
      </p:sp>
      <p:sp>
        <p:nvSpPr>
          <p:cNvPr id="14" name="TextBox 13"/>
          <p:cNvSpPr txBox="1"/>
          <p:nvPr/>
        </p:nvSpPr>
        <p:spPr>
          <a:xfrm>
            <a:off x="76200" y="3086100"/>
            <a:ext cx="1600200" cy="830997"/>
          </a:xfrm>
          <a:prstGeom prst="rect">
            <a:avLst/>
          </a:prstGeom>
          <a:noFill/>
        </p:spPr>
        <p:txBody>
          <a:bodyPr wrap="square" rtlCol="0">
            <a:spAutoFit/>
          </a:bodyPr>
          <a:lstStyle/>
          <a:p>
            <a:pPr algn="ctr"/>
            <a:r>
              <a:rPr lang="en-US" sz="2400" b="1" dirty="0" err="1">
                <a:solidFill>
                  <a:srgbClr val="00B050"/>
                </a:solidFill>
                <a:latin typeface="Times New Roman" pitchFamily="18" charset="0"/>
                <a:cs typeface="Times New Roman" pitchFamily="18" charset="0"/>
              </a:rPr>
              <a:t>Lực</a:t>
            </a:r>
            <a:r>
              <a:rPr lang="en-US" sz="24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lượng</a:t>
            </a:r>
            <a:r>
              <a:rPr lang="en-US" sz="2400" b="1" dirty="0">
                <a:solidFill>
                  <a:srgbClr val="00B050"/>
                </a:solidFill>
                <a:latin typeface="Times New Roman" pitchFamily="18" charset="0"/>
                <a:cs typeface="Times New Roman" pitchFamily="18" charset="0"/>
              </a:rPr>
              <a:t> </a:t>
            </a:r>
            <a:r>
              <a:rPr lang="en-US" sz="2400" b="1" err="1">
                <a:solidFill>
                  <a:srgbClr val="00B050"/>
                </a:solidFill>
                <a:latin typeface="Times New Roman" pitchFamily="18" charset="0"/>
                <a:cs typeface="Times New Roman" pitchFamily="18" charset="0"/>
              </a:rPr>
              <a:t>cách</a:t>
            </a:r>
            <a:r>
              <a:rPr lang="en-US" sz="2400" b="1">
                <a:solidFill>
                  <a:srgbClr val="00B050"/>
                </a:solidFill>
                <a:latin typeface="Times New Roman" pitchFamily="18" charset="0"/>
                <a:cs typeface="Times New Roman" pitchFamily="18" charset="0"/>
              </a:rPr>
              <a:t> mạng</a:t>
            </a:r>
            <a:endParaRPr lang="en-US" sz="2400" b="1" dirty="0">
              <a:solidFill>
                <a:srgbClr val="00B050"/>
              </a:solidFill>
              <a:latin typeface="Times New Roman" pitchFamily="18" charset="0"/>
              <a:cs typeface="Times New Roman" pitchFamily="18" charset="0"/>
            </a:endParaRPr>
          </a:p>
        </p:txBody>
      </p:sp>
      <p:sp>
        <p:nvSpPr>
          <p:cNvPr id="15" name="TextBox 14"/>
          <p:cNvSpPr txBox="1"/>
          <p:nvPr/>
        </p:nvSpPr>
        <p:spPr>
          <a:xfrm>
            <a:off x="0" y="4281589"/>
            <a:ext cx="1600200" cy="707886"/>
          </a:xfrm>
          <a:prstGeom prst="rect">
            <a:avLst/>
          </a:prstGeom>
          <a:noFill/>
        </p:spPr>
        <p:txBody>
          <a:bodyPr wrap="square" rtlCol="0">
            <a:spAutoFit/>
          </a:bodyPr>
          <a:lstStyle/>
          <a:p>
            <a:pPr algn="ctr">
              <a:defRPr/>
            </a:pPr>
            <a:r>
              <a:rPr lang="en-US" sz="2000" b="1" dirty="0" err="1">
                <a:solidFill>
                  <a:srgbClr val="00B050"/>
                </a:solidFill>
                <a:latin typeface="Times New Roman" pitchFamily="18" charset="0"/>
                <a:cs typeface="Times New Roman" pitchFamily="18" charset="0"/>
              </a:rPr>
              <a:t>Lãnh</a:t>
            </a:r>
            <a:r>
              <a:rPr lang="en-US" sz="20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đạo</a:t>
            </a:r>
            <a:r>
              <a:rPr lang="en-US" sz="20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cách</a:t>
            </a:r>
            <a:r>
              <a:rPr lang="en-US" sz="2000" b="1" dirty="0">
                <a:solidFill>
                  <a:srgbClr val="00B050"/>
                </a:solidFill>
                <a:latin typeface="Times New Roman" pitchFamily="18" charset="0"/>
                <a:cs typeface="Times New Roman" pitchFamily="18" charset="0"/>
              </a:rPr>
              <a:t> </a:t>
            </a:r>
            <a:r>
              <a:rPr lang="en-US" sz="2000" b="1" err="1">
                <a:solidFill>
                  <a:srgbClr val="00B050"/>
                </a:solidFill>
                <a:latin typeface="Times New Roman" pitchFamily="18" charset="0"/>
                <a:cs typeface="Times New Roman" pitchFamily="18" charset="0"/>
              </a:rPr>
              <a:t>mạng</a:t>
            </a:r>
            <a:r>
              <a:rPr lang="en-US" sz="2000" b="1">
                <a:solidFill>
                  <a:srgbClr val="00B050"/>
                </a:solidFill>
                <a:latin typeface="Times New Roman" pitchFamily="18" charset="0"/>
                <a:cs typeface="Times New Roman" pitchFamily="18" charset="0"/>
              </a:rPr>
              <a:t>.</a:t>
            </a:r>
            <a:endParaRPr lang="en-US" sz="2000" b="1"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1351800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linds(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linds(horizontal)">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228600" y="285750"/>
            <a:ext cx="8763000" cy="4267200"/>
          </a:xfrm>
        </p:spPr>
        <p:txBody>
          <a:bodyPr>
            <a:normAutofit lnSpcReduction="10000"/>
          </a:bodyPr>
          <a:lstStyle/>
          <a:p>
            <a:pPr marL="139700" indent="0">
              <a:lnSpc>
                <a:spcPct val="150000"/>
              </a:lnSpc>
              <a:buNone/>
            </a:pPr>
            <a:r>
              <a:rPr lang="en-US" sz="3000" b="1" u="sng">
                <a:solidFill>
                  <a:srgbClr val="FF0000"/>
                </a:solidFill>
                <a:latin typeface="Times New Roman" pitchFamily="18" charset="0"/>
                <a:cs typeface="Times New Roman" pitchFamily="18" charset="0"/>
              </a:rPr>
              <a:t>* Hạn </a:t>
            </a:r>
            <a:r>
              <a:rPr lang="en-US" sz="3000" b="1" u="sng" dirty="0" err="1">
                <a:solidFill>
                  <a:srgbClr val="FF0000"/>
                </a:solidFill>
                <a:latin typeface="Times New Roman" pitchFamily="18" charset="0"/>
                <a:cs typeface="Times New Roman" pitchFamily="18" charset="0"/>
              </a:rPr>
              <a:t>chế</a:t>
            </a:r>
            <a:r>
              <a:rPr lang="en-US" sz="3000" b="1" u="sng" dirty="0">
                <a:solidFill>
                  <a:srgbClr val="FF0000"/>
                </a:solidFill>
                <a:latin typeface="Times New Roman" pitchFamily="18" charset="0"/>
                <a:cs typeface="Times New Roman" pitchFamily="18" charset="0"/>
              </a:rPr>
              <a:t> </a:t>
            </a:r>
            <a:r>
              <a:rPr lang="en-US" sz="3000" b="1" u="sng" dirty="0" err="1">
                <a:solidFill>
                  <a:srgbClr val="FF0000"/>
                </a:solidFill>
                <a:latin typeface="Times New Roman" pitchFamily="18" charset="0"/>
                <a:cs typeface="Times New Roman" pitchFamily="18" charset="0"/>
              </a:rPr>
              <a:t>của</a:t>
            </a:r>
            <a:r>
              <a:rPr lang="en-US" sz="3000" b="1" u="sng" dirty="0">
                <a:solidFill>
                  <a:srgbClr val="FF0000"/>
                </a:solidFill>
                <a:latin typeface="Times New Roman" pitchFamily="18" charset="0"/>
                <a:cs typeface="Times New Roman" pitchFamily="18" charset="0"/>
              </a:rPr>
              <a:t> </a:t>
            </a:r>
            <a:r>
              <a:rPr lang="en-US" sz="3000" b="1" u="sng" err="1">
                <a:solidFill>
                  <a:srgbClr val="FF0000"/>
                </a:solidFill>
                <a:latin typeface="Times New Roman" pitchFamily="18" charset="0"/>
                <a:cs typeface="Times New Roman" pitchFamily="18" charset="0"/>
              </a:rPr>
              <a:t>Luận</a:t>
            </a:r>
            <a:r>
              <a:rPr lang="en-US" sz="3000" b="1" u="sng">
                <a:solidFill>
                  <a:srgbClr val="FF0000"/>
                </a:solidFill>
                <a:latin typeface="Times New Roman" pitchFamily="18" charset="0"/>
                <a:cs typeface="Times New Roman" pitchFamily="18" charset="0"/>
              </a:rPr>
              <a:t> cương:</a:t>
            </a:r>
          </a:p>
          <a:p>
            <a:pPr marL="139700" indent="0">
              <a:lnSpc>
                <a:spcPct val="150000"/>
              </a:lnSpc>
              <a:buNone/>
            </a:pPr>
            <a:r>
              <a:rPr lang="en-US" sz="3000" b="1">
                <a:solidFill>
                  <a:srgbClr val="FF0000"/>
                </a:solidFill>
                <a:latin typeface="Times New Roman" pitchFamily="18" charset="0"/>
                <a:cs typeface="Times New Roman" pitchFamily="18" charset="0"/>
              </a:rPr>
              <a:t>- </a:t>
            </a:r>
            <a:r>
              <a:rPr lang="en-US" sz="3000">
                <a:solidFill>
                  <a:srgbClr val="0000FF"/>
                </a:solidFill>
                <a:latin typeface="Times New Roman" pitchFamily="18" charset="0"/>
                <a:cs typeface="Times New Roman" pitchFamily="18" charset="0"/>
              </a:rPr>
              <a:t>Không </a:t>
            </a:r>
            <a:r>
              <a:rPr lang="en-US" sz="3000" dirty="0" err="1">
                <a:solidFill>
                  <a:srgbClr val="0000FF"/>
                </a:solidFill>
                <a:latin typeface="Times New Roman" pitchFamily="18" charset="0"/>
                <a:cs typeface="Times New Roman" pitchFamily="18" charset="0"/>
              </a:rPr>
              <a:t>đưa</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được</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ngọn</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cờ</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độc</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lập</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dân</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tộc</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lên</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hàng</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đầu</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mà</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còn</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nặng</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về</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đấu</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tranh</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giai</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cấp</a:t>
            </a:r>
            <a:r>
              <a:rPr lang="en-US" sz="3000" dirty="0">
                <a:solidFill>
                  <a:srgbClr val="0000FF"/>
                </a:solidFill>
                <a:latin typeface="Times New Roman" pitchFamily="18" charset="0"/>
                <a:cs typeface="Times New Roman" pitchFamily="18" charset="0"/>
              </a:rPr>
              <a:t>.</a:t>
            </a:r>
          </a:p>
          <a:p>
            <a:pPr marL="139700" indent="0" algn="just">
              <a:lnSpc>
                <a:spcPct val="150000"/>
              </a:lnSpc>
              <a:buNone/>
            </a:pPr>
            <a:r>
              <a:rPr lang="en-US" sz="3000">
                <a:solidFill>
                  <a:srgbClr val="0000FF"/>
                </a:solidFill>
                <a:latin typeface="Times New Roman" pitchFamily="18" charset="0"/>
                <a:cs typeface="Times New Roman" pitchFamily="18" charset="0"/>
              </a:rPr>
              <a:t>- Đánh </a:t>
            </a:r>
            <a:r>
              <a:rPr lang="en-US" sz="3000" dirty="0" err="1">
                <a:solidFill>
                  <a:srgbClr val="0000FF"/>
                </a:solidFill>
                <a:latin typeface="Times New Roman" pitchFamily="18" charset="0"/>
                <a:cs typeface="Times New Roman" pitchFamily="18" charset="0"/>
              </a:rPr>
              <a:t>giá</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không</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đúng</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khả</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năng</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cách</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mạng</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của</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tiểu</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tư</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sản</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tư</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sản</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dân</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tộc</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khả</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năng</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lôi</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kéo</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bộ</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phận</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trung</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tiểu</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địa</a:t>
            </a:r>
            <a:r>
              <a:rPr lang="en-US" sz="3000" dirty="0">
                <a:solidFill>
                  <a:srgbClr val="0000FF"/>
                </a:solidFill>
                <a:latin typeface="Times New Roman" pitchFamily="18" charset="0"/>
                <a:cs typeface="Times New Roman" pitchFamily="18" charset="0"/>
              </a:rPr>
              <a:t> </a:t>
            </a:r>
            <a:r>
              <a:rPr lang="en-US" sz="3000" dirty="0" err="1">
                <a:solidFill>
                  <a:srgbClr val="0000FF"/>
                </a:solidFill>
                <a:latin typeface="Times New Roman" pitchFamily="18" charset="0"/>
                <a:cs typeface="Times New Roman" pitchFamily="18" charset="0"/>
              </a:rPr>
              <a:t>chủ</a:t>
            </a:r>
            <a:r>
              <a:rPr lang="en-US" sz="3000" dirty="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3340653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13764094"/>
              </p:ext>
            </p:extLst>
          </p:nvPr>
        </p:nvGraphicFramePr>
        <p:xfrm>
          <a:off x="0" y="0"/>
          <a:ext cx="9144000" cy="5257800"/>
        </p:xfrm>
        <a:graphic>
          <a:graphicData uri="http://schemas.openxmlformats.org/drawingml/2006/table">
            <a:tbl>
              <a:tblPr firstRow="1" bandRow="1">
                <a:tableStyleId>{00A15C55-8517-42AA-B614-E9B94910E393}</a:tableStyleId>
              </a:tblPr>
              <a:tblGrid>
                <a:gridCol w="1655379">
                  <a:extLst>
                    <a:ext uri="{9D8B030D-6E8A-4147-A177-3AD203B41FA5}">
                      <a16:colId xmlns:a16="http://schemas.microsoft.com/office/drawing/2014/main" val="20000"/>
                    </a:ext>
                  </a:extLst>
                </a:gridCol>
                <a:gridCol w="4177862">
                  <a:extLst>
                    <a:ext uri="{9D8B030D-6E8A-4147-A177-3AD203B41FA5}">
                      <a16:colId xmlns:a16="http://schemas.microsoft.com/office/drawing/2014/main" val="20001"/>
                    </a:ext>
                  </a:extLst>
                </a:gridCol>
                <a:gridCol w="3310759">
                  <a:extLst>
                    <a:ext uri="{9D8B030D-6E8A-4147-A177-3AD203B41FA5}">
                      <a16:colId xmlns:a16="http://schemas.microsoft.com/office/drawing/2014/main" val="20002"/>
                    </a:ext>
                  </a:extLst>
                </a:gridCol>
              </a:tblGrid>
              <a:tr h="669813">
                <a:tc>
                  <a:txBody>
                    <a:bodyPr/>
                    <a:lstStyle/>
                    <a:p>
                      <a:pPr algn="ctr"/>
                      <a:r>
                        <a:rPr lang="en-US" sz="1800" dirty="0">
                          <a:latin typeface="Times New Roman" pitchFamily="18" charset="0"/>
                          <a:cs typeface="Times New Roman" pitchFamily="18" charset="0"/>
                        </a:rPr>
                        <a:t>NỘI</a:t>
                      </a:r>
                      <a:r>
                        <a:rPr lang="en-US" sz="1800" baseline="0" dirty="0">
                          <a:latin typeface="Times New Roman" pitchFamily="18" charset="0"/>
                          <a:cs typeface="Times New Roman" pitchFamily="18" charset="0"/>
                        </a:rPr>
                        <a:t> DUNG</a:t>
                      </a:r>
                      <a:endParaRPr lang="en-US" sz="1800" dirty="0">
                        <a:solidFill>
                          <a:srgbClr val="FF0000"/>
                        </a:solidFill>
                        <a:latin typeface="Times New Roman" pitchFamily="18" charset="0"/>
                        <a:cs typeface="Times New Roman" pitchFamily="18" charset="0"/>
                      </a:endParaRPr>
                    </a:p>
                  </a:txBody>
                  <a:tcPr marT="34290" marB="34290"/>
                </a:tc>
                <a:tc>
                  <a:txBody>
                    <a:bodyPr/>
                    <a:lstStyle/>
                    <a:p>
                      <a:pPr algn="ctr"/>
                      <a:r>
                        <a:rPr lang="en-US" sz="1800" dirty="0">
                          <a:latin typeface="Times New Roman" pitchFamily="18" charset="0"/>
                          <a:cs typeface="Times New Roman" pitchFamily="18" charset="0"/>
                        </a:rPr>
                        <a:t>CƯƠNG</a:t>
                      </a:r>
                      <a:r>
                        <a:rPr lang="en-US" sz="1800" baseline="0" dirty="0">
                          <a:latin typeface="Times New Roman" pitchFamily="18" charset="0"/>
                          <a:cs typeface="Times New Roman" pitchFamily="18" charset="0"/>
                        </a:rPr>
                        <a:t> LĨNH </a:t>
                      </a:r>
                    </a:p>
                    <a:p>
                      <a:pPr algn="ctr"/>
                      <a:r>
                        <a:rPr lang="en-US" sz="1800" baseline="0" dirty="0">
                          <a:latin typeface="Times New Roman" pitchFamily="18" charset="0"/>
                          <a:cs typeface="Times New Roman" pitchFamily="18" charset="0"/>
                        </a:rPr>
                        <a:t>CHÍNH TRỊ</a:t>
                      </a:r>
                      <a:endParaRPr lang="en-US" sz="1800" dirty="0">
                        <a:solidFill>
                          <a:srgbClr val="FF0000"/>
                        </a:solidFill>
                        <a:latin typeface="Times New Roman" pitchFamily="18" charset="0"/>
                        <a:cs typeface="Times New Roman" pitchFamily="18" charset="0"/>
                      </a:endParaRPr>
                    </a:p>
                  </a:txBody>
                  <a:tcPr marT="34290" marB="34290"/>
                </a:tc>
                <a:tc>
                  <a:txBody>
                    <a:bodyPr/>
                    <a:lstStyle/>
                    <a:p>
                      <a:pPr algn="ctr"/>
                      <a:r>
                        <a:rPr lang="en-US" sz="1800" dirty="0">
                          <a:latin typeface="Times New Roman" pitchFamily="18" charset="0"/>
                          <a:cs typeface="Times New Roman" pitchFamily="18" charset="0"/>
                        </a:rPr>
                        <a:t>LUẬN CƯƠNG</a:t>
                      </a:r>
                      <a:r>
                        <a:rPr lang="en-US" sz="1800" baseline="0" dirty="0">
                          <a:latin typeface="Times New Roman" pitchFamily="18" charset="0"/>
                          <a:cs typeface="Times New Roman" pitchFamily="18" charset="0"/>
                        </a:rPr>
                        <a:t> CHÍNH TRỊ</a:t>
                      </a:r>
                      <a:endParaRPr lang="en-US" sz="1800" dirty="0">
                        <a:solidFill>
                          <a:srgbClr val="FF0000"/>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0"/>
                  </a:ext>
                </a:extLst>
              </a:tr>
              <a:tr h="1216137">
                <a:tc>
                  <a:txBody>
                    <a:bodyPr/>
                    <a:lstStyle/>
                    <a:p>
                      <a:pPr algn="ctr"/>
                      <a:endParaRPr lang="en-US" sz="2000" b="1" dirty="0">
                        <a:solidFill>
                          <a:srgbClr val="00B050"/>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1"/>
                  </a:ext>
                </a:extLst>
              </a:tr>
              <a:tr h="914400">
                <a:tc>
                  <a:txBody>
                    <a:bodyPr/>
                    <a:lstStyle/>
                    <a:p>
                      <a:pPr algn="ctr"/>
                      <a:endParaRPr lang="en-US" sz="2000" b="1" dirty="0">
                        <a:solidFill>
                          <a:srgbClr val="00B050"/>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2"/>
                  </a:ext>
                </a:extLst>
              </a:tr>
              <a:tr h="1415519">
                <a:tc>
                  <a:txBody>
                    <a:bodyPr/>
                    <a:lstStyle/>
                    <a:p>
                      <a:pPr algn="ctr"/>
                      <a:endParaRPr lang="en-US" sz="2000" b="1" dirty="0">
                        <a:solidFill>
                          <a:srgbClr val="00B050"/>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3"/>
                  </a:ext>
                </a:extLst>
              </a:tr>
              <a:tr h="1041931">
                <a:tc>
                  <a:txBody>
                    <a:bodyPr/>
                    <a:lstStyle/>
                    <a:p>
                      <a:pPr algn="ctr"/>
                      <a:endParaRPr lang="en-US" sz="2000" b="1" dirty="0">
                        <a:solidFill>
                          <a:srgbClr val="00B050"/>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tc>
                  <a:txBody>
                    <a:bodyPr/>
                    <a:lstStyle/>
                    <a:p>
                      <a:pPr algn="just"/>
                      <a:endParaRPr lang="en-US" sz="1800" dirty="0">
                        <a:solidFill>
                          <a:schemeClr val="tx1"/>
                        </a:solidFill>
                        <a:latin typeface="Times New Roman" pitchFamily="18" charset="0"/>
                        <a:cs typeface="Times New Roman" pitchFamily="18" charset="0"/>
                      </a:endParaRPr>
                    </a:p>
                  </a:txBody>
                  <a:tcPr marT="34290" marB="34290"/>
                </a:tc>
                <a:extLst>
                  <a:ext uri="{0D108BD9-81ED-4DB2-BD59-A6C34878D82A}">
                    <a16:rowId xmlns:a16="http://schemas.microsoft.com/office/drawing/2014/main" val="10004"/>
                  </a:ext>
                </a:extLst>
              </a:tr>
            </a:tbl>
          </a:graphicData>
        </a:graphic>
      </p:graphicFrame>
      <p:sp>
        <p:nvSpPr>
          <p:cNvPr id="3" name="TextBox 2"/>
          <p:cNvSpPr txBox="1"/>
          <p:nvPr/>
        </p:nvSpPr>
        <p:spPr>
          <a:xfrm>
            <a:off x="990" y="990608"/>
            <a:ext cx="1600200" cy="707886"/>
          </a:xfrm>
          <a:prstGeom prst="rect">
            <a:avLst/>
          </a:prstGeom>
          <a:noFill/>
        </p:spPr>
        <p:txBody>
          <a:bodyPr wrap="square" rtlCol="0">
            <a:spAutoFit/>
          </a:bodyPr>
          <a:lstStyle/>
          <a:p>
            <a:pPr algn="ctr"/>
            <a:r>
              <a:rPr lang="en-US" sz="2000" b="1" dirty="0" err="1">
                <a:solidFill>
                  <a:srgbClr val="00B050"/>
                </a:solidFill>
                <a:latin typeface="Times New Roman" pitchFamily="18" charset="0"/>
                <a:cs typeface="Times New Roman" pitchFamily="18" charset="0"/>
              </a:rPr>
              <a:t>Đường</a:t>
            </a:r>
            <a:r>
              <a:rPr lang="en-US" sz="20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lối</a:t>
            </a:r>
            <a:r>
              <a:rPr lang="en-US" sz="20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Tính</a:t>
            </a:r>
            <a:r>
              <a:rPr lang="en-US" sz="2000" b="1" dirty="0">
                <a:solidFill>
                  <a:srgbClr val="00B050"/>
                </a:solidFill>
                <a:latin typeface="Times New Roman" pitchFamily="18" charset="0"/>
                <a:cs typeface="Times New Roman" pitchFamily="18" charset="0"/>
              </a:rPr>
              <a:t> </a:t>
            </a:r>
            <a:r>
              <a:rPr lang="en-US" sz="2000" b="1" err="1">
                <a:solidFill>
                  <a:srgbClr val="00B050"/>
                </a:solidFill>
                <a:latin typeface="Times New Roman" pitchFamily="18" charset="0"/>
                <a:cs typeface="Times New Roman" pitchFamily="18" charset="0"/>
              </a:rPr>
              <a:t>chất</a:t>
            </a:r>
            <a:r>
              <a:rPr lang="en-US" sz="2000" b="1">
                <a:solidFill>
                  <a:srgbClr val="00B050"/>
                </a:solidFill>
                <a:latin typeface="Times New Roman" pitchFamily="18" charset="0"/>
                <a:cs typeface="Times New Roman" pitchFamily="18" charset="0"/>
              </a:rPr>
              <a:t>)</a:t>
            </a:r>
            <a:endParaRPr lang="en-US" sz="2000" b="1" dirty="0">
              <a:solidFill>
                <a:srgbClr val="00B050"/>
              </a:solidFill>
              <a:latin typeface="Times New Roman" pitchFamily="18" charset="0"/>
              <a:cs typeface="Times New Roman" pitchFamily="18" charset="0"/>
            </a:endParaRPr>
          </a:p>
        </p:txBody>
      </p:sp>
      <p:sp>
        <p:nvSpPr>
          <p:cNvPr id="5" name="TextBox 4"/>
          <p:cNvSpPr txBox="1"/>
          <p:nvPr/>
        </p:nvSpPr>
        <p:spPr>
          <a:xfrm>
            <a:off x="1676400" y="685800"/>
            <a:ext cx="4114800" cy="1323439"/>
          </a:xfrm>
          <a:prstGeom prst="rect">
            <a:avLst/>
          </a:prstGeom>
          <a:noFill/>
        </p:spPr>
        <p:txBody>
          <a:bodyPr wrap="square" rtlCol="0">
            <a:spAutoFit/>
          </a:bodyPr>
          <a:lstStyle/>
          <a:p>
            <a:pPr algn="just"/>
            <a:r>
              <a:rPr lang="en-US" sz="2000" dirty="0" err="1">
                <a:latin typeface="Times New Roman" pitchFamily="18" charset="0"/>
                <a:cs typeface="Times New Roman" pitchFamily="18" charset="0"/>
              </a:rPr>
              <a:t>Tiến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hành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quyền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mạng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để</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tới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xã</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a:t>
            </a:r>
          </a:p>
          <a:p>
            <a:endParaRPr lang="en-US" sz="2000" dirty="0"/>
          </a:p>
        </p:txBody>
      </p:sp>
      <p:sp>
        <p:nvSpPr>
          <p:cNvPr id="6" name="TextBox 5"/>
          <p:cNvSpPr txBox="1"/>
          <p:nvPr/>
        </p:nvSpPr>
        <p:spPr>
          <a:xfrm>
            <a:off x="5867400" y="685800"/>
            <a:ext cx="3200400" cy="1015663"/>
          </a:xfrm>
          <a:prstGeom prst="rect">
            <a:avLst/>
          </a:prstGeom>
          <a:noFill/>
        </p:spPr>
        <p:txBody>
          <a:bodyPr wrap="square" rtlCol="0">
            <a:spAutoFit/>
          </a:bodyPr>
          <a:lstStyle/>
          <a:p>
            <a:pPr algn="just"/>
            <a:r>
              <a:rPr lang="en-US" sz="2000" dirty="0" err="1">
                <a:solidFill>
                  <a:srgbClr val="0000FF"/>
                </a:solidFill>
                <a:latin typeface="Times New Roman" pitchFamily="18" charset="0"/>
                <a:cs typeface="Times New Roman" pitchFamily="18" charset="0"/>
              </a:rPr>
              <a:t>Lúc</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đầu</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là</a:t>
            </a:r>
            <a:r>
              <a:rPr lang="en-US" sz="2000" dirty="0">
                <a:solidFill>
                  <a:srgbClr val="0000FF"/>
                </a:solidFill>
                <a:latin typeface="Times New Roman" pitchFamily="18" charset="0"/>
                <a:cs typeface="Times New Roman" pitchFamily="18" charset="0"/>
              </a:rPr>
              <a:t> CMTS </a:t>
            </a:r>
            <a:r>
              <a:rPr lang="en-US" sz="2000" dirty="0" err="1">
                <a:solidFill>
                  <a:srgbClr val="0000FF"/>
                </a:solidFill>
                <a:latin typeface="Times New Roman" pitchFamily="18" charset="0"/>
                <a:cs typeface="Times New Roman" pitchFamily="18" charset="0"/>
              </a:rPr>
              <a:t>dân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quyền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sau</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đó</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tiến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thẳng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lên</a:t>
            </a:r>
            <a:r>
              <a:rPr lang="en-US" sz="2000" dirty="0">
                <a:solidFill>
                  <a:srgbClr val="0000FF"/>
                </a:solidFill>
                <a:latin typeface="Times New Roman" pitchFamily="18" charset="0"/>
                <a:cs typeface="Times New Roman" pitchFamily="18" charset="0"/>
              </a:rPr>
              <a:t> CNXH, </a:t>
            </a:r>
            <a:r>
              <a:rPr lang="en-US" sz="2000" dirty="0" err="1">
                <a:solidFill>
                  <a:srgbClr val="0000FF"/>
                </a:solidFill>
                <a:latin typeface="Times New Roman" pitchFamily="18" charset="0"/>
                <a:cs typeface="Times New Roman" pitchFamily="18" charset="0"/>
              </a:rPr>
              <a:t>bỏ</a:t>
            </a:r>
            <a:r>
              <a:rPr lang="en-US" sz="2000" dirty="0">
                <a:solidFill>
                  <a:srgbClr val="0000FF"/>
                </a:solidFill>
                <a:latin typeface="Times New Roman" pitchFamily="18" charset="0"/>
                <a:cs typeface="Times New Roman" pitchFamily="18" charset="0"/>
              </a:rPr>
              <a:t> qua </a:t>
            </a:r>
            <a:r>
              <a:rPr lang="en-US" sz="2000" dirty="0" err="1">
                <a:solidFill>
                  <a:srgbClr val="0000FF"/>
                </a:solidFill>
                <a:latin typeface="Times New Roman" pitchFamily="18" charset="0"/>
                <a:cs typeface="Times New Roman" pitchFamily="18" charset="0"/>
              </a:rPr>
              <a:t>thời</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kì</a:t>
            </a:r>
            <a:r>
              <a:rPr lang="en-US" sz="2000" dirty="0">
                <a:solidFill>
                  <a:srgbClr val="0000FF"/>
                </a:solidFill>
                <a:latin typeface="Times New Roman" pitchFamily="18" charset="0"/>
                <a:cs typeface="Times New Roman" pitchFamily="18" charset="0"/>
              </a:rPr>
              <a:t> </a:t>
            </a:r>
            <a:r>
              <a:rPr lang="en-US" sz="2000">
                <a:solidFill>
                  <a:srgbClr val="0000FF"/>
                </a:solidFill>
                <a:latin typeface="Times New Roman" pitchFamily="18" charset="0"/>
                <a:cs typeface="Times New Roman" pitchFamily="18" charset="0"/>
              </a:rPr>
              <a:t>TBCN.</a:t>
            </a:r>
            <a:endParaRPr lang="en-US" sz="2000" dirty="0">
              <a:solidFill>
                <a:srgbClr val="0000FF"/>
              </a:solidFill>
              <a:latin typeface="Times New Roman" pitchFamily="18" charset="0"/>
              <a:cs typeface="Times New Roman" pitchFamily="18" charset="0"/>
            </a:endParaRPr>
          </a:p>
        </p:txBody>
      </p:sp>
      <p:sp>
        <p:nvSpPr>
          <p:cNvPr id="7" name="TextBox 6"/>
          <p:cNvSpPr txBox="1"/>
          <p:nvPr/>
        </p:nvSpPr>
        <p:spPr>
          <a:xfrm>
            <a:off x="1600200" y="1885950"/>
            <a:ext cx="4114800" cy="707886"/>
          </a:xfrm>
          <a:prstGeom prst="rect">
            <a:avLst/>
          </a:prstGeom>
          <a:noFill/>
        </p:spPr>
        <p:txBody>
          <a:bodyPr wrap="square" rtlCol="0">
            <a:spAutoFit/>
          </a:bodyPr>
          <a:lstStyle/>
          <a:p>
            <a:pPr algn="just"/>
            <a:r>
              <a:rPr lang="en-US" sz="2000" dirty="0" err="1">
                <a:latin typeface="Times New Roman" pitchFamily="18" charset="0"/>
                <a:cs typeface="Times New Roman" pitchFamily="18" charset="0"/>
              </a:rPr>
              <a:t>Đánh</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đổ</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đế</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quốc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Pháp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bọn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kiến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cách</a:t>
            </a:r>
            <a:r>
              <a:rPr lang="en-US" sz="2000" dirty="0">
                <a:latin typeface="Times New Roman" pitchFamily="18" charset="0"/>
                <a:cs typeface="Times New Roman" pitchFamily="18" charset="0"/>
              </a:rPr>
              <a:t> </a:t>
            </a:r>
            <a:r>
              <a:rPr lang="en-US" sz="2000" err="1">
                <a:latin typeface="Times New Roman" pitchFamily="18" charset="0"/>
                <a:cs typeface="Times New Roman" pitchFamily="18" charset="0"/>
              </a:rPr>
              <a:t>mạng</a:t>
            </a:r>
            <a:r>
              <a:rPr lang="en-US" sz="200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8" name="TextBox 7"/>
          <p:cNvSpPr txBox="1"/>
          <p:nvPr/>
        </p:nvSpPr>
        <p:spPr>
          <a:xfrm>
            <a:off x="5867400" y="1943100"/>
            <a:ext cx="3200400" cy="707886"/>
          </a:xfrm>
          <a:prstGeom prst="rect">
            <a:avLst/>
          </a:prstGeom>
          <a:noFill/>
        </p:spPr>
        <p:txBody>
          <a:bodyPr wrap="square" rtlCol="0">
            <a:spAutoFit/>
          </a:bodyPr>
          <a:lstStyle/>
          <a:p>
            <a:pPr algn="just"/>
            <a:r>
              <a:rPr lang="en-US" sz="2000" dirty="0" err="1">
                <a:solidFill>
                  <a:srgbClr val="0000FF"/>
                </a:solidFill>
                <a:latin typeface="Times New Roman" pitchFamily="18" charset="0"/>
                <a:cs typeface="Times New Roman" pitchFamily="18" charset="0"/>
              </a:rPr>
              <a:t>Đánh</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đổ</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phong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kiến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và</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đế</a:t>
            </a:r>
            <a:r>
              <a:rPr lang="en-US" sz="2000" dirty="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quốc</a:t>
            </a:r>
            <a:r>
              <a:rPr lang="en-US" sz="2000">
                <a:solidFill>
                  <a:srgbClr val="0000FF"/>
                </a:solidFill>
                <a:latin typeface="Times New Roman" pitchFamily="18" charset="0"/>
                <a:cs typeface="Times New Roman" pitchFamily="18" charset="0"/>
              </a:rPr>
              <a:t>.</a:t>
            </a:r>
            <a:endParaRPr lang="en-US" sz="2000" dirty="0">
              <a:solidFill>
                <a:srgbClr val="0000FF"/>
              </a:solidFill>
              <a:latin typeface="Times New Roman" pitchFamily="18" charset="0"/>
              <a:cs typeface="Times New Roman" pitchFamily="18" charset="0"/>
            </a:endParaRPr>
          </a:p>
        </p:txBody>
      </p:sp>
      <p:sp>
        <p:nvSpPr>
          <p:cNvPr id="9" name="TextBox 8"/>
          <p:cNvSpPr txBox="1"/>
          <p:nvPr/>
        </p:nvSpPr>
        <p:spPr>
          <a:xfrm>
            <a:off x="1752600" y="2800351"/>
            <a:ext cx="4038600" cy="1323439"/>
          </a:xfrm>
          <a:prstGeom prst="rect">
            <a:avLst/>
          </a:prstGeom>
          <a:noFill/>
        </p:spPr>
        <p:txBody>
          <a:bodyPr wrap="square" rtlCol="0">
            <a:spAutoFit/>
          </a:bodyPr>
          <a:lstStyle/>
          <a:p>
            <a:pPr algn="just"/>
            <a:r>
              <a:rPr lang="en-US" sz="2000" dirty="0" err="1">
                <a:latin typeface="Times New Roman" pitchFamily="18" charset="0"/>
                <a:cs typeface="Times New Roman" pitchFamily="18" charset="0"/>
              </a:rPr>
              <a:t>Công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nhân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trí</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thức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Còn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phú</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nông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tiểu</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địa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chủ</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và</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tư</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dân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tộc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thì</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lợi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dụng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hoặc</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trung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lập</a:t>
            </a:r>
            <a:r>
              <a:rPr lang="en-US" sz="2000" dirty="0">
                <a:latin typeface="Times New Roman" pitchFamily="18" charset="0"/>
                <a:cs typeface="Times New Roman" pitchFamily="18" charset="0"/>
              </a:rPr>
              <a:t> </a:t>
            </a:r>
            <a:r>
              <a:rPr lang="en-US" sz="2000" err="1">
                <a:latin typeface="Times New Roman" pitchFamily="18" charset="0"/>
                <a:cs typeface="Times New Roman" pitchFamily="18" charset="0"/>
              </a:rPr>
              <a:t>họ</a:t>
            </a:r>
            <a:r>
              <a:rPr lang="en-US" sz="200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10" name="TextBox 9"/>
          <p:cNvSpPr txBox="1"/>
          <p:nvPr/>
        </p:nvSpPr>
        <p:spPr>
          <a:xfrm>
            <a:off x="5867400" y="2857501"/>
            <a:ext cx="3200400" cy="707886"/>
          </a:xfrm>
          <a:prstGeom prst="rect">
            <a:avLst/>
          </a:prstGeom>
          <a:noFill/>
        </p:spPr>
        <p:txBody>
          <a:bodyPr wrap="square" rtlCol="0">
            <a:spAutoFit/>
          </a:bodyPr>
          <a:lstStyle/>
          <a:p>
            <a:r>
              <a:rPr lang="en-US" sz="2000" dirty="0" err="1">
                <a:solidFill>
                  <a:srgbClr val="0000FF"/>
                </a:solidFill>
                <a:latin typeface="Times New Roman" pitchFamily="18" charset="0"/>
                <a:cs typeface="Times New Roman" pitchFamily="18" charset="0"/>
              </a:rPr>
              <a:t>Công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nhân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và</a:t>
            </a:r>
            <a:r>
              <a:rPr lang="en-US" sz="2000" dirty="0">
                <a:solidFill>
                  <a:srgbClr val="0000FF"/>
                </a:solidFill>
                <a:latin typeface="Times New Roman" pitchFamily="18" charset="0"/>
                <a:cs typeface="Times New Roman" pitchFamily="18" charset="0"/>
              </a:rPr>
              <a:t> </a:t>
            </a:r>
            <a:r>
              <a:rPr lang="en-US" sz="2000" err="1">
                <a:solidFill>
                  <a:srgbClr val="0000FF"/>
                </a:solidFill>
                <a:latin typeface="Times New Roman" pitchFamily="18" charset="0"/>
                <a:cs typeface="Times New Roman" pitchFamily="18" charset="0"/>
              </a:rPr>
              <a:t>nông</a:t>
            </a:r>
            <a:r>
              <a:rPr lang="en-US" sz="2000">
                <a:solidFill>
                  <a:srgbClr val="0000FF"/>
                </a:solidFill>
                <a:latin typeface="Times New Roman" pitchFamily="18" charset="0"/>
                <a:cs typeface="Times New Roman" pitchFamily="18" charset="0"/>
              </a:rPr>
              <a:t> dân.</a:t>
            </a:r>
            <a:endParaRPr lang="en-US" sz="2000" dirty="0">
              <a:solidFill>
                <a:srgbClr val="0000FF"/>
              </a:solidFill>
              <a:latin typeface="Times New Roman" pitchFamily="18" charset="0"/>
              <a:cs typeface="Times New Roman" pitchFamily="18" charset="0"/>
            </a:endParaRPr>
          </a:p>
          <a:p>
            <a:endParaRPr lang="en-US" sz="2000" dirty="0">
              <a:solidFill>
                <a:srgbClr val="0000FF"/>
              </a:solidFill>
            </a:endParaRPr>
          </a:p>
        </p:txBody>
      </p:sp>
      <p:sp>
        <p:nvSpPr>
          <p:cNvPr id="11" name="TextBox 10"/>
          <p:cNvSpPr txBox="1"/>
          <p:nvPr/>
        </p:nvSpPr>
        <p:spPr>
          <a:xfrm>
            <a:off x="1676400" y="4277878"/>
            <a:ext cx="4038600" cy="707886"/>
          </a:xfrm>
          <a:prstGeom prst="rect">
            <a:avLst/>
          </a:prstGeom>
          <a:noFill/>
        </p:spPr>
        <p:txBody>
          <a:bodyPr wrap="square" rtlCol="0">
            <a:spAutoFit/>
          </a:bodyPr>
          <a:lstStyle/>
          <a:p>
            <a:r>
              <a:rPr lang="en-US" sz="2000" dirty="0" err="1">
                <a:latin typeface="Times New Roman" pitchFamily="18" charset="0"/>
                <a:cs typeface="Times New Roman" pitchFamily="18" charset="0"/>
              </a:rPr>
              <a:t>Đảng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Cộng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sản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Việt</a:t>
            </a:r>
            <a:r>
              <a:rPr lang="en-US" sz="2000" dirty="0">
                <a:latin typeface="Times New Roman" pitchFamily="18" charset="0"/>
                <a:cs typeface="Times New Roman" pitchFamily="18" charset="0"/>
              </a:rPr>
              <a:t> Nam – </a:t>
            </a:r>
            <a:r>
              <a:rPr lang="en-US" sz="2000" dirty="0" err="1">
                <a:latin typeface="Times New Roman" pitchFamily="18" charset="0"/>
                <a:cs typeface="Times New Roman" pitchFamily="18" charset="0"/>
              </a:rPr>
              <a:t>đội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tiên</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phong</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của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giai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cấp</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vô</a:t>
            </a:r>
            <a:r>
              <a:rPr lang="en-US" sz="2000" dirty="0">
                <a:latin typeface="Times New Roman" pitchFamily="18" charset="0"/>
                <a:cs typeface="Times New Roman" pitchFamily="18" charset="0"/>
              </a:rPr>
              <a:t> </a:t>
            </a:r>
            <a:r>
              <a:rPr lang="en-US" sz="2000" err="1">
                <a:latin typeface="Times New Roman" pitchFamily="18" charset="0"/>
                <a:cs typeface="Times New Roman" pitchFamily="18" charset="0"/>
              </a:rPr>
              <a:t>sản</a:t>
            </a:r>
            <a:r>
              <a:rPr lang="en-US" sz="200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12" name="TextBox 11"/>
          <p:cNvSpPr txBox="1"/>
          <p:nvPr/>
        </p:nvSpPr>
        <p:spPr>
          <a:xfrm>
            <a:off x="5867400" y="4229100"/>
            <a:ext cx="3200400" cy="1015663"/>
          </a:xfrm>
          <a:prstGeom prst="rect">
            <a:avLst/>
          </a:prstGeom>
          <a:noFill/>
        </p:spPr>
        <p:txBody>
          <a:bodyPr wrap="square" rtlCol="0">
            <a:spAutoFit/>
          </a:bodyPr>
          <a:lstStyle/>
          <a:p>
            <a:pPr algn="just"/>
            <a:r>
              <a:rPr lang="en-US" sz="2000" dirty="0" err="1">
                <a:solidFill>
                  <a:srgbClr val="0000FF"/>
                </a:solidFill>
                <a:latin typeface="Times New Roman" pitchFamily="18" charset="0"/>
                <a:cs typeface="Times New Roman" pitchFamily="18" charset="0"/>
              </a:rPr>
              <a:t>Giai</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cấp</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công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nhân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với</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đội</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tiên</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phong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là</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Đảng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Cộng</a:t>
            </a:r>
            <a:r>
              <a:rPr lang="en-US" sz="2000" dirty="0">
                <a:solidFill>
                  <a:srgbClr val="0000FF"/>
                </a:solidFill>
                <a:latin typeface="Times New Roman" pitchFamily="18" charset="0"/>
                <a:cs typeface="Times New Roman" pitchFamily="18" charset="0"/>
              </a:rPr>
              <a:t> </a:t>
            </a:r>
            <a:r>
              <a:rPr lang="en-US" sz="2000" dirty="0" err="1">
                <a:solidFill>
                  <a:srgbClr val="0000FF"/>
                </a:solidFill>
                <a:latin typeface="Times New Roman" pitchFamily="18" charset="0"/>
                <a:cs typeface="Times New Roman" pitchFamily="18" charset="0"/>
              </a:rPr>
              <a:t>sản</a:t>
            </a:r>
            <a:r>
              <a:rPr lang="en-US" sz="2000" dirty="0">
                <a:solidFill>
                  <a:srgbClr val="0000FF"/>
                </a:solidFill>
                <a:latin typeface="Times New Roman" pitchFamily="18" charset="0"/>
                <a:cs typeface="Times New Roman" pitchFamily="18" charset="0"/>
              </a:rPr>
              <a:t>.</a:t>
            </a:r>
          </a:p>
        </p:txBody>
      </p:sp>
      <p:sp>
        <p:nvSpPr>
          <p:cNvPr id="13" name="TextBox 12"/>
          <p:cNvSpPr txBox="1"/>
          <p:nvPr/>
        </p:nvSpPr>
        <p:spPr>
          <a:xfrm>
            <a:off x="0" y="2002863"/>
            <a:ext cx="1600200" cy="707886"/>
          </a:xfrm>
          <a:prstGeom prst="rect">
            <a:avLst/>
          </a:prstGeom>
          <a:noFill/>
        </p:spPr>
        <p:txBody>
          <a:bodyPr wrap="square" rtlCol="0">
            <a:spAutoFit/>
          </a:bodyPr>
          <a:lstStyle/>
          <a:p>
            <a:pPr algn="ctr"/>
            <a:r>
              <a:rPr lang="en-US" sz="2000" b="1" dirty="0" err="1">
                <a:solidFill>
                  <a:srgbClr val="00B050"/>
                </a:solidFill>
                <a:latin typeface="Times New Roman" pitchFamily="18" charset="0"/>
                <a:cs typeface="Times New Roman" pitchFamily="18" charset="0"/>
              </a:rPr>
              <a:t>Nhiệm</a:t>
            </a:r>
            <a:r>
              <a:rPr lang="en-US" sz="20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vụ</a:t>
            </a:r>
            <a:r>
              <a:rPr lang="en-US" sz="2000" b="1" dirty="0">
                <a:solidFill>
                  <a:srgbClr val="00B050"/>
                </a:solidFill>
                <a:latin typeface="Times New Roman" pitchFamily="18" charset="0"/>
                <a:cs typeface="Times New Roman" pitchFamily="18" charset="0"/>
              </a:rPr>
              <a:t> </a:t>
            </a:r>
            <a:r>
              <a:rPr lang="en-US" sz="2000" b="1" err="1">
                <a:solidFill>
                  <a:srgbClr val="00B050"/>
                </a:solidFill>
                <a:latin typeface="Times New Roman" pitchFamily="18" charset="0"/>
                <a:cs typeface="Times New Roman" pitchFamily="18" charset="0"/>
              </a:rPr>
              <a:t>cách</a:t>
            </a:r>
            <a:r>
              <a:rPr lang="en-US" sz="2000" b="1">
                <a:solidFill>
                  <a:srgbClr val="00B050"/>
                </a:solidFill>
                <a:latin typeface="Times New Roman" pitchFamily="18" charset="0"/>
                <a:cs typeface="Times New Roman" pitchFamily="18" charset="0"/>
              </a:rPr>
              <a:t> mạng</a:t>
            </a:r>
            <a:endParaRPr lang="en-US" sz="2000" b="1" dirty="0">
              <a:solidFill>
                <a:srgbClr val="00B050"/>
              </a:solidFill>
              <a:latin typeface="Times New Roman" pitchFamily="18" charset="0"/>
              <a:cs typeface="Times New Roman" pitchFamily="18" charset="0"/>
            </a:endParaRPr>
          </a:p>
        </p:txBody>
      </p:sp>
      <p:sp>
        <p:nvSpPr>
          <p:cNvPr id="14" name="TextBox 13"/>
          <p:cNvSpPr txBox="1"/>
          <p:nvPr/>
        </p:nvSpPr>
        <p:spPr>
          <a:xfrm>
            <a:off x="76200" y="3086100"/>
            <a:ext cx="1600200" cy="830997"/>
          </a:xfrm>
          <a:prstGeom prst="rect">
            <a:avLst/>
          </a:prstGeom>
          <a:noFill/>
        </p:spPr>
        <p:txBody>
          <a:bodyPr wrap="square" rtlCol="0">
            <a:spAutoFit/>
          </a:bodyPr>
          <a:lstStyle/>
          <a:p>
            <a:pPr algn="ctr"/>
            <a:r>
              <a:rPr lang="en-US" sz="2400" b="1" dirty="0" err="1">
                <a:solidFill>
                  <a:srgbClr val="00B050"/>
                </a:solidFill>
                <a:latin typeface="Times New Roman" pitchFamily="18" charset="0"/>
                <a:cs typeface="Times New Roman" pitchFamily="18" charset="0"/>
              </a:rPr>
              <a:t>Lực</a:t>
            </a:r>
            <a:r>
              <a:rPr lang="en-US" sz="24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lượng</a:t>
            </a:r>
            <a:r>
              <a:rPr lang="en-US" sz="2400" b="1" dirty="0">
                <a:solidFill>
                  <a:srgbClr val="00B050"/>
                </a:solidFill>
                <a:latin typeface="Times New Roman" pitchFamily="18" charset="0"/>
                <a:cs typeface="Times New Roman" pitchFamily="18" charset="0"/>
              </a:rPr>
              <a:t> </a:t>
            </a:r>
            <a:r>
              <a:rPr lang="en-US" sz="2400" b="1" err="1">
                <a:solidFill>
                  <a:srgbClr val="00B050"/>
                </a:solidFill>
                <a:latin typeface="Times New Roman" pitchFamily="18" charset="0"/>
                <a:cs typeface="Times New Roman" pitchFamily="18" charset="0"/>
              </a:rPr>
              <a:t>cách</a:t>
            </a:r>
            <a:r>
              <a:rPr lang="en-US" sz="2400" b="1">
                <a:solidFill>
                  <a:srgbClr val="00B050"/>
                </a:solidFill>
                <a:latin typeface="Times New Roman" pitchFamily="18" charset="0"/>
                <a:cs typeface="Times New Roman" pitchFamily="18" charset="0"/>
              </a:rPr>
              <a:t> mạng</a:t>
            </a:r>
            <a:endParaRPr lang="en-US" sz="2400" b="1" dirty="0">
              <a:solidFill>
                <a:srgbClr val="00B050"/>
              </a:solidFill>
              <a:latin typeface="Times New Roman" pitchFamily="18" charset="0"/>
              <a:cs typeface="Times New Roman" pitchFamily="18" charset="0"/>
            </a:endParaRPr>
          </a:p>
        </p:txBody>
      </p:sp>
      <p:sp>
        <p:nvSpPr>
          <p:cNvPr id="15" name="TextBox 14"/>
          <p:cNvSpPr txBox="1"/>
          <p:nvPr/>
        </p:nvSpPr>
        <p:spPr>
          <a:xfrm>
            <a:off x="0" y="4281589"/>
            <a:ext cx="1600200" cy="707886"/>
          </a:xfrm>
          <a:prstGeom prst="rect">
            <a:avLst/>
          </a:prstGeom>
          <a:noFill/>
        </p:spPr>
        <p:txBody>
          <a:bodyPr wrap="square" rtlCol="0">
            <a:spAutoFit/>
          </a:bodyPr>
          <a:lstStyle/>
          <a:p>
            <a:pPr algn="ctr">
              <a:defRPr/>
            </a:pPr>
            <a:r>
              <a:rPr lang="en-US" sz="2000" b="1" dirty="0" err="1">
                <a:solidFill>
                  <a:srgbClr val="00B050"/>
                </a:solidFill>
                <a:latin typeface="Times New Roman" pitchFamily="18" charset="0"/>
                <a:cs typeface="Times New Roman" pitchFamily="18" charset="0"/>
              </a:rPr>
              <a:t>Lãnh</a:t>
            </a:r>
            <a:r>
              <a:rPr lang="en-US" sz="20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đạo</a:t>
            </a:r>
            <a:r>
              <a:rPr lang="en-US" sz="2000" b="1" dirty="0">
                <a:solidFill>
                  <a:srgbClr val="00B050"/>
                </a:solidFill>
                <a:latin typeface="Times New Roman" pitchFamily="18" charset="0"/>
                <a:cs typeface="Times New Roman" pitchFamily="18" charset="0"/>
              </a:rPr>
              <a:t> </a:t>
            </a:r>
            <a:r>
              <a:rPr lang="en-US" sz="2000" b="1" dirty="0" err="1">
                <a:solidFill>
                  <a:srgbClr val="00B050"/>
                </a:solidFill>
                <a:latin typeface="Times New Roman" pitchFamily="18" charset="0"/>
                <a:cs typeface="Times New Roman" pitchFamily="18" charset="0"/>
              </a:rPr>
              <a:t>cách</a:t>
            </a:r>
            <a:r>
              <a:rPr lang="en-US" sz="2000" b="1" dirty="0">
                <a:solidFill>
                  <a:srgbClr val="00B050"/>
                </a:solidFill>
                <a:latin typeface="Times New Roman" pitchFamily="18" charset="0"/>
                <a:cs typeface="Times New Roman" pitchFamily="18" charset="0"/>
              </a:rPr>
              <a:t> </a:t>
            </a:r>
            <a:r>
              <a:rPr lang="en-US" sz="2000" b="1" err="1">
                <a:solidFill>
                  <a:srgbClr val="00B050"/>
                </a:solidFill>
                <a:latin typeface="Times New Roman" pitchFamily="18" charset="0"/>
                <a:cs typeface="Times New Roman" pitchFamily="18" charset="0"/>
              </a:rPr>
              <a:t>mạng</a:t>
            </a:r>
            <a:r>
              <a:rPr lang="en-US" sz="2000" b="1">
                <a:solidFill>
                  <a:srgbClr val="00B050"/>
                </a:solidFill>
                <a:latin typeface="Times New Roman" pitchFamily="18" charset="0"/>
                <a:cs typeface="Times New Roman" pitchFamily="18" charset="0"/>
              </a:rPr>
              <a:t>.</a:t>
            </a:r>
            <a:endParaRPr lang="en-US" sz="2000" b="1"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1407206064"/>
      </p:ext>
    </p:extLst>
  </p:cSld>
  <p:clrMapOvr>
    <a:masterClrMapping/>
  </p:clrMapOvr>
</p:sld>
</file>

<file path=ppt/theme/theme1.xml><?xml version="1.0" encoding="utf-8"?>
<a:theme xmlns:a="http://schemas.openxmlformats.org/drawingml/2006/main" name="Pedagogical Education by Slidesgo">
  <a:themeElements>
    <a:clrScheme name="Simple Light">
      <a:dk1>
        <a:srgbClr val="41294A"/>
      </a:dk1>
      <a:lt1>
        <a:srgbClr val="F46060"/>
      </a:lt1>
      <a:dk2>
        <a:srgbClr val="FB9258"/>
      </a:dk2>
      <a:lt2>
        <a:srgbClr val="FFE084"/>
      </a:lt2>
      <a:accent1>
        <a:srgbClr val="2FE4B8"/>
      </a:accent1>
      <a:accent2>
        <a:srgbClr val="799CF2"/>
      </a:accent2>
      <a:accent3>
        <a:srgbClr val="C6EAEB"/>
      </a:accent3>
      <a:accent4>
        <a:srgbClr val="DBF0F1"/>
      </a:accent4>
      <a:accent5>
        <a:srgbClr val="E7F4F5"/>
      </a:accent5>
      <a:accent6>
        <a:srgbClr val="F1FCFC"/>
      </a:accent6>
      <a:hlink>
        <a:srgbClr val="41294A"/>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2005</Words>
  <Application>Microsoft Office PowerPoint</Application>
  <PresentationFormat>On-screen Show (16:9)</PresentationFormat>
  <Paragraphs>140</Paragraphs>
  <Slides>18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Wingdings</vt:lpstr>
      <vt:lpstr>Catamaran</vt:lpstr>
      <vt:lpstr>Times New Roman</vt:lpstr>
      <vt:lpstr>Staatliches</vt:lpstr>
      <vt:lpstr>Titan One</vt:lpstr>
      <vt:lpstr>Pedagogical Education by Slidesgo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Admin_TCPT</dc:creator>
  <cp:lastModifiedBy>Huynh Thi Kim Duyen</cp:lastModifiedBy>
  <cp:revision>86</cp:revision>
  <dcterms:modified xsi:type="dcterms:W3CDTF">2022-07-27T03:07:58Z</dcterms:modified>
</cp:coreProperties>
</file>